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4" r:id="rId13"/>
    <p:sldId id="275" r:id="rId14"/>
    <p:sldId id="276" r:id="rId15"/>
    <p:sldId id="268" r:id="rId16"/>
    <p:sldId id="266" r:id="rId17"/>
    <p:sldId id="277" r:id="rId18"/>
    <p:sldId id="273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67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6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3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15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23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83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79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9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0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52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7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7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8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59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7E80BD-5012-4055-AE8B-EFD7C7474143}" type="datetimeFigureOut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E978CF-C2A9-488A-B4C8-727700EBC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50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POLYMORPHISM WITH GESTATIONAL DIABETES RISK IN A CHINESE POPULATION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AUTHOR NAME: KAIPENG XIE ET 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JOURNAL NAME: SCIENTIFIC REPORTS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PUBLISHED ON 29.03.2019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2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SNP’s with GDM risk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 frequency of 3 SNP’s were all in hardy Weinberg equilibrium among the controls(p&gt;0.05)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adjustment for age; pre pregnancy BMI; abnormal pregnancy history; F/H/O DM minor allele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(C&gt;G) showed significance in association with increased risk of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AM:OR 95% CI=1.16(1.02-1.31); p=0.029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were still robust  recessive model– OR 95% CI=1.30(1.04-1.63); p=0.023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Codominant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model(GG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CC) OR 95% CI= 1.36(1.04-1.76); p=0.022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SNP’s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7754840 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1470579) has no significant B/W any model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better understand the effect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10830962--- performed stratified analysis based on age; parity; pre pregnancy BMI; abnormal pregnancy history; F/H/O DM ---- no significance differences observed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4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695459"/>
            <a:ext cx="9199659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" y="540913"/>
            <a:ext cx="9117728" cy="62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1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862885"/>
            <a:ext cx="10393250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9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annotation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ENCODE &amp; roadmap database--  located in functional regulatory elements of human pancreatic islets such as those with High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hypersenstivity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density signals and formaldehyde assisted isolation of regulatory elements density signals and several histone modification markers(H3K27ac; H3K36me3; H3K4me1)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Haploreg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tool---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G allele could increase binding affinity of DMRT5; FOX1; HMBOX1; PU.1 and decreasing binding affinity HNF1 &amp; MEF2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consulted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Phenoscanner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significantly regulates expressive level of genes including SNORA8; SCARNA9; FAT3; TAF1D; SNORA25;SNORA18;SNORA32;C11 or F54; SLC36A4;MED17 in multiple tissue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and its correlated variants within linkage disequilibrium(LD) block could significantly regulate the expression levels of SNORA8 in pancreatic tissues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7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8" y="1481069"/>
            <a:ext cx="10599313" cy="4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0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characteristics differences B/W GDM and control– chi test(categorical variables) and student t test (continuous variables)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 frequency for controls– hardy Weinberg equilibrium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OR; 95% CI ---- logistic regression analysis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were performed using PLINK software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(C&gt;G) confers increased risk of developing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annotation indicates that this SNP alters the binding motif and alters the expression level of SNORA 8 in pancreatic tissue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it is confirmed that increased GDM risk in Chinese population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previous study minor allele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is associated with decrease in fasting insulin concentration in women with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polymorphism also determines glucose stimulated insulin secretion and plasma glucose concentration and there is increase in T2DM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 --- Glucose intolerance disorder and 1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onset in pregnancies affects 14% globally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GDM increased in developing countries like India and China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 associated increased risk of adverse pregnancy outcomes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reported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F/H/O DM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pregnancy over weight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decrease beta cell insulin secretory functions plays a central role in both GDM &amp; DM,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might conceivable that it affect the beta cell function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 is located in 4.4kb upstream of MTNR1B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Bio-informatics revealed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located in functional elements of pancreas islets alter binding motif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HNF1 is predominant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trancacting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 of hepatic &amp; pancreatic beta cells which targets genes involved in carbohydrate metabolism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of HNF1 motif will activate beta cell gene and directly influence glucose stimulated insulin secretion in pancreatic beta cells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to G base change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may disturb HNF1 binding ; regulate beta cell gene expression and have effects on beta cell function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able to observe expression of nearest gene MTNR1B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observed that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and its correlated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associated with SNORA 8 expression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may be attributed to limited adjustable factors and small sample size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7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Thank you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281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studies implicated genetic factors in the etiology of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 secretion defects and insulin resistance are crucial in development of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on Danish twins demonstrated that genetic components can explain 75% of insulin secretion dysfunction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atleast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53% of peripheral insulin sensitivity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GWAS on GDM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Korean population 2 SNP’s(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7754840) has been reached GW significance and 1 SNP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1470579) has near GW significance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4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researchers performed candidate gene approach and examined the association B/W genetic polymorphism and risk of GDM.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et al confirmed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7754840 was associated with insulin secretory capacity and GDM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no significant associated was found in Egyptian and Russian population.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control study by Li et al concluded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not associated with development risk of GDM in Chinese population and another 2 SNP’s was also not associated with GDM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4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these 3 SNP’s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7754840: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1470579) with GDM in Chinese population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4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GCT at 24-28wks GA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– pregnant women without DM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 defined as fasting glucose &gt;5.5mmol: 2hrs &gt;8.0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 75g of oral glucose tolerance test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criteria: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women with previous H/O DM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7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 selection and genotyping: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SNP’s reported in GDM GWAS were included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10830962 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7754840 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1470579)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Proteinase K digestion and phenol/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choloroform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extraction method to extract genomic DNA and then diluted DNA to working concentration for genotyping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Genotyped with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array platform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6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ENCODE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Roadmap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epigenomics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database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Haploreg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964 GDM women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1021 controls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such as age; pre pregnancy BMI; parity; abnormal pregnancy history; family history of DM were included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and pre pregnancy BMI compared– p(age)-0.118; p(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prepregBMI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)- 0.408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 cases showed increased rate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multiparity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(14.21%)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pregnancy history(12.14%)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F/H/O DM (17.95%) than the controls( all P&lt;0.005)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8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263</TotalTime>
  <Words>962</Words>
  <Application>Microsoft Office PowerPoint</Application>
  <PresentationFormat>Custom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 Boardroom</vt:lpstr>
      <vt:lpstr>ASSOCIATION OF rs 10830962 POLYMORPHISM WITH GESTATIONAL DIABETES RISK IN A CHINESE POPULATION</vt:lpstr>
      <vt:lpstr>INTRODUCTION</vt:lpstr>
      <vt:lpstr>Slide 3</vt:lpstr>
      <vt:lpstr>Slide 4</vt:lpstr>
      <vt:lpstr>AIM</vt:lpstr>
      <vt:lpstr>Slide 6</vt:lpstr>
      <vt:lpstr>Slide 7</vt:lpstr>
      <vt:lpstr>Slide 8</vt:lpstr>
      <vt:lpstr>Slide 9</vt:lpstr>
      <vt:lpstr>Association of SNP’s with GDM risk </vt:lpstr>
      <vt:lpstr>Slide 11</vt:lpstr>
      <vt:lpstr>Slide 12</vt:lpstr>
      <vt:lpstr>Slide 13</vt:lpstr>
      <vt:lpstr>Slide 14</vt:lpstr>
      <vt:lpstr>Functional annotation of rs 10830962</vt:lpstr>
      <vt:lpstr>Slide 16</vt:lpstr>
      <vt:lpstr>Slide 17</vt:lpstr>
      <vt:lpstr>Statistical analysis</vt:lpstr>
      <vt:lpstr>Discussion </vt:lpstr>
      <vt:lpstr>Slide 20</vt:lpstr>
      <vt:lpstr>Slide 21</vt:lpstr>
      <vt:lpstr>Limitations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rs 10830962 POLYMORPHISM WITH GESTATIONAL DIABETES RISK IN A CHINESE POPULATION</dc:title>
  <dc:creator>USER</dc:creator>
  <cp:lastModifiedBy>SMVMCH</cp:lastModifiedBy>
  <cp:revision>43</cp:revision>
  <dcterms:created xsi:type="dcterms:W3CDTF">2021-11-17T05:39:09Z</dcterms:created>
  <dcterms:modified xsi:type="dcterms:W3CDTF">2021-11-23T06:56:40Z</dcterms:modified>
</cp:coreProperties>
</file>