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8" r:id="rId12"/>
    <p:sldId id="269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80112B38-E844-4752-A963-463F698ADEC8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5"/>
            <p14:sldId id="263"/>
            <p14:sldId id="266"/>
          </p14:sldIdLst>
        </p14:section>
        <p14:section name="Untitled Section" id="{D5E80ABD-1D01-4DD3-912C-40334FDF1A01}">
          <p14:sldIdLst>
            <p14:sldId id="268"/>
            <p14:sldId id="269"/>
            <p14:sldId id="26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212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45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87377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141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17703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966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147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698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87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615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249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094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04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570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50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197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1F2CA-C4B1-4BC1-803E-14CE8F86EB2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45E2161-7FBA-4616-976D-8A0A26E0A5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467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Association between the TCF7L2(G/T) gene polymorphism and type 2 diabetes mellitus in a Cameroonian population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Dieudonne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Nanfa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et al.,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Clinical and translational medicine (2015) 4:17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325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differences between T2DM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normoglycemic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controls were observed for age, fasting plasma glucose, total cholesterol and LDL cholesterol.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From 120 patients , 5 patients excluded from the study because of negative genotypic results.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37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0918" y="650696"/>
            <a:ext cx="8603088" cy="593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992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0919" y="372972"/>
            <a:ext cx="8319752" cy="633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95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115 cases were positive for genotyping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frequency of genotype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GG 66.69% (77/115)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GT 5.21% (6/115)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TT 27.82% (32/115)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Genotype frequency violated the HWE in general population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 allele(70%) was major compared to T allele(30%)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019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2" y="450761"/>
            <a:ext cx="11031828" cy="572620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The frequency of TT genotype was significantly higher in DM (41.37%) than in controls (14.03%)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Dominant , recessive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codominant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models of inheritance were tested to identify the best fit the effect of TCF7L2 (G/T) polymorphism on T2DM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Assuming dominant model GG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GT+XT, T allele carriers had significantly higher risk of T2DM those that of GG genotype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Assuming the recessive model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GX+GG+GT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TT significant association was also found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Thus highest risk was found with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codominant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model after adjusting for age.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32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463640"/>
            <a:ext cx="9374746" cy="613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81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study aimed to assess the association between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12255372 (G/T) polymorphism of TCF7L2 gene with T2DM in Cameroonian population.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 of T allele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is 30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and was comparable to Czech population (30.15%); Iranian population (34.45%); Arab population (36.15 %)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Variation of T allele across population could be explained by genetic diversity b/w different ethnic group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allele is found to be associated with T2DM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235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 of TT genotype was found to be associated with T2DM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Frequency of GT genotype was similar between two groups and no association with T2DM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When assuming 3  models, to explain the association  the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codominant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model best fitted to association.</a:t>
            </a:r>
          </a:p>
          <a:p>
            <a:pPr>
              <a:lnSpc>
                <a:spcPct val="20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25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12255372 (G/T) of TCF7L2 gene is probably associated with T2DM in Cameroonian population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735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Limitation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Small sample size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Genotyping has to done by using RT-PCR as RFLP PCR data are sometimes difficult to appreciate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2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DM is non communicable disease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Major public health problem world wide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IDF estimates 381.8million adults with DM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T2DM is most heterogeneous form of DM due to interaction B/W genetic and environment factors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GWAS led to identification of several susceptibility genes for T2DM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TCF7L2 gene involved in insulin secretion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Intervenes the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signaling pathway in beta pancreatic cells, L cell of the intestine and in adipocytes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090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0766" y="1403797"/>
            <a:ext cx="10109915" cy="515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961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554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Other studies identified 4 other polymorphism of TCF7L2 gene associated with T2DM amongst which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7903146 (C/T);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7901675 (T/C);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12255372 (G/T);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11196205 (G/C)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Relationship between TCF7L2 gene and T2DM has never been studied in central African population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Hence, they decided to study investigating the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assaociation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between the TCF7L2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12255372 (G/T) polymorphism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7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study the relationship between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12255372 (G/T) polymorphism of TCF7L2 gene and T2DM in Cameroonian population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440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Inclusion criteria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AGE: over 40Yrs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T2DM diagnosed according to the IDF criteria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Recruited from OP clinic of National Obesity center,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cameroon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25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Exclusion criteria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Pregnant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Breast feeding women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776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Methods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Case control study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60 T2DM cases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60 non DM 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Collected data on sex, age, height, weight, hip circumference, BMI, Blood Pressure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6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Biochemical assays &amp; molecular genotyping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FBS</a:t>
            </a:r>
            <a:endParaRPr lang="en-US" sz="2400" dirty="0"/>
          </a:p>
          <a:p>
            <a:r>
              <a:rPr lang="en-US" sz="2400" dirty="0" smtClean="0"/>
              <a:t>TAG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Cholesterol, HDL</a:t>
            </a:r>
            <a:endParaRPr lang="en-US" sz="2400" dirty="0"/>
          </a:p>
          <a:p>
            <a:r>
              <a:rPr lang="en-US" sz="2400" dirty="0" smtClean="0"/>
              <a:t>LDL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GOP POD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Glycerol phosphate oxidase phenol 4 amino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antipyrene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peroxidase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Cholesterol oxidase phenol4 amino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antipyrene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peroxidase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Friedwalds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formula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763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Statistical analysis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89212" y="1825625"/>
            <a:ext cx="8915400" cy="4085597"/>
          </a:xfrm>
        </p:spPr>
        <p:txBody>
          <a:bodyPr/>
          <a:lstStyle/>
          <a:p>
            <a:r>
              <a:rPr lang="en-US" dirty="0" smtClean="0"/>
              <a:t>Allele frequency</a:t>
            </a:r>
            <a:endParaRPr lang="en-US" dirty="0"/>
          </a:p>
          <a:p>
            <a:r>
              <a:rPr lang="en-US" dirty="0" smtClean="0"/>
              <a:t>Continuous variables</a:t>
            </a:r>
            <a:endParaRPr lang="en-US" dirty="0"/>
          </a:p>
          <a:p>
            <a:r>
              <a:rPr lang="en-US" dirty="0" smtClean="0"/>
              <a:t>HWE was tested using the goodness of fit square test</a:t>
            </a:r>
          </a:p>
          <a:p>
            <a:r>
              <a:rPr lang="en-US" dirty="0" smtClean="0"/>
              <a:t>Odds ratio were calculated by logistic regression adjusting age</a:t>
            </a:r>
          </a:p>
          <a:p>
            <a:r>
              <a:rPr lang="en-US" dirty="0"/>
              <a:t> </a:t>
            </a:r>
            <a:r>
              <a:rPr lang="en-US" dirty="0" smtClean="0"/>
              <a:t>p value less than 0.001 was considered statistically significant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4351338"/>
          </a:xfrm>
        </p:spPr>
        <p:txBody>
          <a:bodyPr/>
          <a:lstStyle/>
          <a:p>
            <a:r>
              <a:rPr lang="en-US" dirty="0" smtClean="0"/>
              <a:t>Chi square test</a:t>
            </a:r>
            <a:endParaRPr lang="en-US" dirty="0"/>
          </a:p>
          <a:p>
            <a:r>
              <a:rPr lang="en-US" dirty="0" smtClean="0"/>
              <a:t>Mann </a:t>
            </a:r>
            <a:r>
              <a:rPr lang="en-US" dirty="0" err="1" smtClean="0"/>
              <a:t>whitney</a:t>
            </a:r>
            <a:r>
              <a:rPr lang="en-US" dirty="0" smtClean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602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</TotalTime>
  <Words>644</Words>
  <Application>Microsoft Office PowerPoint</Application>
  <PresentationFormat>Custom</PresentationFormat>
  <Paragraphs>76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Wisp</vt:lpstr>
      <vt:lpstr>Association between the TCF7L2(G/T) gene polymorphism and type 2 diabetes mellitus in a Cameroonian population</vt:lpstr>
      <vt:lpstr>Introduction </vt:lpstr>
      <vt:lpstr>Slide 3</vt:lpstr>
      <vt:lpstr>AIM</vt:lpstr>
      <vt:lpstr>Inclusion criteria</vt:lpstr>
      <vt:lpstr>Exclusion criteria </vt:lpstr>
      <vt:lpstr>Methods </vt:lpstr>
      <vt:lpstr>Biochemical assays &amp; molecular genotyping </vt:lpstr>
      <vt:lpstr>Statistical analysis</vt:lpstr>
      <vt:lpstr>Results </vt:lpstr>
      <vt:lpstr>Slide 11</vt:lpstr>
      <vt:lpstr>Slide 12</vt:lpstr>
      <vt:lpstr>Slide 13</vt:lpstr>
      <vt:lpstr>Slide 14</vt:lpstr>
      <vt:lpstr>Slide 15</vt:lpstr>
      <vt:lpstr>Discussion </vt:lpstr>
      <vt:lpstr>Slide 17</vt:lpstr>
      <vt:lpstr>Conclusion</vt:lpstr>
      <vt:lpstr>Limitation </vt:lpstr>
      <vt:lpstr>Reference 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between the TCF7L2(G/T) gene polymorphism and type 2 diabetes mellitus in a Cameroonian population</dc:title>
  <dc:creator>USER</dc:creator>
  <cp:lastModifiedBy>SMVMCH</cp:lastModifiedBy>
  <cp:revision>22</cp:revision>
  <dcterms:created xsi:type="dcterms:W3CDTF">2022-03-29T15:00:56Z</dcterms:created>
  <dcterms:modified xsi:type="dcterms:W3CDTF">2022-04-06T09:16:33Z</dcterms:modified>
</cp:coreProperties>
</file>