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527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1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06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17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2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434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00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2658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7557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D2EEE84-B8C8-404D-B2DF-77FAA4094A05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4AA9327-3894-40AC-AFC5-BBF643F75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4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EPIGENETICS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054" y="1918952"/>
            <a:ext cx="6053070" cy="432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3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ATP dependent remodeling enzyme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energy from hydrolysis of ATP to change structure of chromatin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Grouped into 4 families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Non fermentable (SWI/SNF)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Initiation Switch (ISWI)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Inositol requiring 80 ( INO 80)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Chromodomain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(CHD) </a:t>
            </a:r>
          </a:p>
        </p:txBody>
      </p:sp>
    </p:spTree>
    <p:extLst>
      <p:ext uri="{BB962C8B-B14F-4D97-AF65-F5344CB8AC3E}">
        <p14:creationId xmlns:p14="http://schemas.microsoft.com/office/powerpoint/2010/main" val="321035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General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Specific attraction with nucleosome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Attraction with modified histone tail residues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Contains ATPase domain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ATPase regulatory function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Ability to interact with transcription factors</a:t>
            </a:r>
          </a:p>
        </p:txBody>
      </p:sp>
    </p:spTree>
    <p:extLst>
      <p:ext uri="{BB962C8B-B14F-4D97-AF65-F5344CB8AC3E}">
        <p14:creationId xmlns:p14="http://schemas.microsoft.com/office/powerpoint/2010/main" val="3735306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 &amp; SNF – sliding and ejecting of nucleosome but do not function in chromatin structure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ISWI – changes nucleosome spacing through sliding necessary for DNA replication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Interacts with unmodified histone tails and function to regulate transcription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CHD – slide and eject nucleosome; regulates transcription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INO 80 – insertion n the middle of ATPase Domain 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Promoting transcription and DNA repair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185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Non coding 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expressed RNA is not translated into proteins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Only mRNA translated into proteins and represent 1% to 5% of total RNA.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Much of non coding RNA known and includes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tRNA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last two decades, two large group of non coding RNA have been discovered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Short non coding RNA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Long non coding RNA</a:t>
            </a:r>
          </a:p>
        </p:txBody>
      </p:sp>
    </p:spTree>
    <p:extLst>
      <p:ext uri="{BB962C8B-B14F-4D97-AF65-F5344CB8AC3E}">
        <p14:creationId xmlns:p14="http://schemas.microsoft.com/office/powerpoint/2010/main" val="144524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Short non coding 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Micro RNA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Small interfering RNA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Piwi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interacting RNA</a:t>
            </a:r>
          </a:p>
        </p:txBody>
      </p:sp>
    </p:spTree>
    <p:extLst>
      <p:ext uri="{BB962C8B-B14F-4D97-AF65-F5344CB8AC3E}">
        <p14:creationId xmlns:p14="http://schemas.microsoft.com/office/powerpoint/2010/main" val="3935574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Long non coding RNA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Greater than 200nucleotide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extent of long RNA predicted in hundreds of thousand in vertebrates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long non coding RNA XIST associated with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polycomb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group complex 2 inactivates X chromosome by inducing heterochromatin formation  </a:t>
            </a:r>
          </a:p>
        </p:txBody>
      </p:sp>
    </p:spTree>
    <p:extLst>
      <p:ext uri="{BB962C8B-B14F-4D97-AF65-F5344CB8AC3E}">
        <p14:creationId xmlns:p14="http://schemas.microsoft.com/office/powerpoint/2010/main" val="748172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Function of non coding RNA – not known but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refered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as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competiting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endogenous RNA (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CeRNA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Competition for shared mi RNA binding site in untranslated region</a:t>
            </a:r>
          </a:p>
        </p:txBody>
      </p:sp>
    </p:spTree>
    <p:extLst>
      <p:ext uri="{BB962C8B-B14F-4D97-AF65-F5344CB8AC3E}">
        <p14:creationId xmlns:p14="http://schemas.microsoft.com/office/powerpoint/2010/main" val="23629025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Thank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785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Definition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Focused on the regulation of gene expression by Heritable modifications that do not change the DNA sequence.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8051" y="3438659"/>
            <a:ext cx="5318974" cy="3181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7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DNA methylation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Well known epigenetic change that is important in X chromosome inactivation, gene Imprinting and cancer.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925" y="2962141"/>
            <a:ext cx="6419548" cy="309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87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Cytosine is both methylated and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demethylated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by variety of enzymes.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Initial methylation – DNA 5 cytosine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methyltransferases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Maintance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– another type of DNA 5 cytosine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methytransferase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involves 3 types of TET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Family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dioxygenases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Catalyse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the conversion of 5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hydroxymethylcytosine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( neuronal cell and regulates gene expression)</a:t>
            </a:r>
          </a:p>
        </p:txBody>
      </p:sp>
    </p:spTree>
    <p:extLst>
      <p:ext uri="{BB962C8B-B14F-4D97-AF65-F5344CB8AC3E}">
        <p14:creationId xmlns:p14="http://schemas.microsoft.com/office/powerpoint/2010/main" val="1717986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 expression is altered by methylation via several mechanism.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Most direct effect- by altering the Transcription Factors to bind to promoters.</a:t>
            </a:r>
          </a:p>
          <a:p>
            <a:pPr>
              <a:lnSpc>
                <a:spcPct val="2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It decreases the affinity of Transcription Factors  to DNA promoters and enhances the binding of specific Transcription Factor</a:t>
            </a:r>
          </a:p>
          <a:p>
            <a:pPr>
              <a:lnSpc>
                <a:spcPct val="200000"/>
              </a:lnSpc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: cancer 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64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Chromatin conformation regulation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Cellular functions requires proteins to interact with DNA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Histone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Nucleosome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Heterochromatin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Decreases the gene expression</a:t>
            </a:r>
          </a:p>
        </p:txBody>
      </p:sp>
    </p:spTree>
    <p:extLst>
      <p:ext uri="{BB962C8B-B14F-4D97-AF65-F5344CB8AC3E}">
        <p14:creationId xmlns:p14="http://schemas.microsoft.com/office/powerpoint/2010/main" val="140544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Chromatin conformation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Histone modification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Histone variants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ATP dependent remodeling enzymes</a:t>
            </a:r>
          </a:p>
        </p:txBody>
      </p:sp>
    </p:spTree>
    <p:extLst>
      <p:ext uri="{BB962C8B-B14F-4D97-AF65-F5344CB8AC3E}">
        <p14:creationId xmlns:p14="http://schemas.microsoft.com/office/powerpoint/2010/main" val="78760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Histone modification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Acetylation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Methylation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Phosphorylation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6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Histone 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Known for many decades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Function not well established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H3.3 and H2A.Z ---- regulation of gene expression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H3.3 incorporated into chromatin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Independent of replication and associated with active chromatin</a:t>
            </a:r>
          </a:p>
        </p:txBody>
      </p:sp>
    </p:spTree>
    <p:extLst>
      <p:ext uri="{BB962C8B-B14F-4D97-AF65-F5344CB8AC3E}">
        <p14:creationId xmlns:p14="http://schemas.microsoft.com/office/powerpoint/2010/main" val="1578633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150</TotalTime>
  <Words>468</Words>
  <Application>Microsoft Office PowerPoint</Application>
  <PresentationFormat>Widescreen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Garamond</vt:lpstr>
      <vt:lpstr>Savon</vt:lpstr>
      <vt:lpstr>                                    EPIGENETICS</vt:lpstr>
      <vt:lpstr>Definition </vt:lpstr>
      <vt:lpstr>DNA methylation</vt:lpstr>
      <vt:lpstr>PowerPoint Presentation</vt:lpstr>
      <vt:lpstr>PowerPoint Presentation</vt:lpstr>
      <vt:lpstr>Chromatin conformation regulation</vt:lpstr>
      <vt:lpstr>Chromatin conformation</vt:lpstr>
      <vt:lpstr>Histone modification</vt:lpstr>
      <vt:lpstr>Histone variants</vt:lpstr>
      <vt:lpstr>ATP dependent remodeling enzyme</vt:lpstr>
      <vt:lpstr>General properties</vt:lpstr>
      <vt:lpstr>PowerPoint Presentation</vt:lpstr>
      <vt:lpstr>Non coding RNA</vt:lpstr>
      <vt:lpstr>Short non coding RNA</vt:lpstr>
      <vt:lpstr>Long non coding RNA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     EPIGENETICS</dc:title>
  <dc:creator>USER</dc:creator>
  <cp:lastModifiedBy>suganya sribalaji</cp:lastModifiedBy>
  <cp:revision>13</cp:revision>
  <dcterms:created xsi:type="dcterms:W3CDTF">2022-04-03T05:50:18Z</dcterms:created>
  <dcterms:modified xsi:type="dcterms:W3CDTF">2022-04-19T03:10:16Z</dcterms:modified>
</cp:coreProperties>
</file>