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593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269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132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356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544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018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980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375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41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392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076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D38CD-88CC-4340-8ABA-262B94DFD86C}" type="datetimeFigureOut">
              <a:rPr lang="en-US" smtClean="0"/>
              <a:pPr/>
              <a:t>26-Nov-21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CBA8F-E102-4A81-A49E-A00573FB77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84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FLOW CYTOMETRY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61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Applications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Able to measure multiple parameters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Cell size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Granularity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DNA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RNA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Chromatin 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Antigens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Total protein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Cell receptors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Membrane potential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ion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the function of pH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141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)"/>
              </a:rPr>
              <a:t>Used in hematology, immunology, oncology, microbiology, virology.</a:t>
            </a:r>
          </a:p>
          <a:p>
            <a:r>
              <a:rPr lang="en-US" sz="2400" dirty="0" smtClean="0">
                <a:latin typeface="arial)"/>
              </a:rPr>
              <a:t>Potential application for development of sensitive laser induced </a:t>
            </a:r>
            <a:r>
              <a:rPr lang="en-US" sz="2400" dirty="0" err="1" smtClean="0">
                <a:latin typeface="arial)"/>
              </a:rPr>
              <a:t>fluro</a:t>
            </a:r>
            <a:r>
              <a:rPr lang="en-US" sz="2400" dirty="0" smtClean="0">
                <a:latin typeface="arial)"/>
              </a:rPr>
              <a:t> immunoassay</a:t>
            </a:r>
          </a:p>
          <a:p>
            <a:r>
              <a:rPr lang="en-US" sz="2400" dirty="0" smtClean="0">
                <a:latin typeface="arial)"/>
              </a:rPr>
              <a:t>FC combines with microspheres used as solid support for conventional Immunoassays, Affinity assays and DNA hybridization assay</a:t>
            </a:r>
            <a:endParaRPr lang="en-US" sz="2400" dirty="0">
              <a:latin typeface="arial)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0107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SIZE EXCLUSION CHROMATOGRAPHY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5931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 used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700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efinition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Separation based on the size and shape which utilizes the molecular sieve properties of variety porous materials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PRINCIPLE: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the column of gel particles is in equilibrium with a suitable mobile phase for the molecules to be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seperated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082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3956" y="1146220"/>
            <a:ext cx="7366714" cy="529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5024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Mobile phase absorbed by a gel available for an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dependent upon porosity of gel particle &amp; size of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analyte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distribution of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a column is determined by volume of mobile phase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(distribution coefficient) for large particle is 0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1 for small particles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varies from 0-10 for intermediate particles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0771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 commonly used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Cross linked </a:t>
            </a:r>
            <a:r>
              <a:rPr lang="en-US" sz="2400" dirty="0" err="1" smtClean="0"/>
              <a:t>dextrans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Agarose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Polyacrylamide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Polyacrylolylmorphine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Polystyrene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057890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Applications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Purification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Relative molecular mass determination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Solution concentration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Desalting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Protein binding studies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803746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HIGH PRESSURE LIQUID CHROMATOGRAPHY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552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Instrumentation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2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Columns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Pumps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of sample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Detectors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8226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Has emerged most popular , powerful and versatile form of chromatography.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COLUMNS: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Made of stainless steel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TYPES: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Straight columns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Microbore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columns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Open tubular columns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Preparative columns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498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MATRICES AND STAIONARY PHASE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Three forms of column packing materials are used.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Microporous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support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Pellicular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support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Bonded phase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926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Column packing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HPLC column can be purchased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Majority priority in packing of column is to obtain uniform bed of materials with no cracks / channels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Widely used technique for column packing is High pressure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slurrying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technique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120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Mobile phase and Pumps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Depend on the type of separation achieved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Isocratic separation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Solvents used in HPLC should be free from impurities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Pumping system for delivery of mobile phase is one of the most important features in HPLC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Constant displacement pumps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Reciprocating pumps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872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of sample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Correct application of sample to HPLC column is important factor in achieving successful separation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Two methods generally used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 of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microsyringe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Loop injection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973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Detectors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Ultra violet visible spectrometry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Scanning wavelength detectors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Absorbance detector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Fluorescence detector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Electrochemical detector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Refractive index detector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Conductivity detector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2259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Ultra violet visible spectrometry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Capable of measuring absorbance down to 190nm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Scanning wavelength detectors: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Have facility to record the complete absorption spectrum of each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thus aiding identification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72052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Fluorescence detector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PRINCIPLE: measures the ability of chemical to absorb and reemit light through fluorescence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074" y="3026535"/>
            <a:ext cx="6856854" cy="315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6255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Absorbance detector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PRINCIPLE: measures the absorbance of light at a given wavelength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904" y="3138954"/>
            <a:ext cx="6017274" cy="228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910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Cytometry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Measurements of physical and chemical components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FLOW CYTOMETRY:  process where such measurements are made while cells or particles pass, preferably in single file, through the measuring apparatus in a fluid stream.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209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Electrochemical detector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PRINCIPLE: measures the current as the result of chemical oxidation or reduction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651" y="3139031"/>
            <a:ext cx="7714445" cy="303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31324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Conductivity detector--measures the change in the conductivity of MP as ions elute from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column.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REFRACTIVE INDEX DETECTOR: measures change in refractive index of MP as compounds elute from the column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719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4484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the measurement of light scattered by particles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fluorescene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observed when these particles are passed in stream through laser beam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146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Cells / molecules labelled with specific fluorescent labels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Beta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phycoerthrin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Fluorescien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isothiocyanate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Rhodamine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6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Other dye labelled antibodies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005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Most of FC incorporates 2 or more fluorescence emission system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multiple fluorescent labels can be used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By this manner particles classified according to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Shape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Type of light scattering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Fluorescent properties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100034" y="2240924"/>
            <a:ext cx="12879" cy="772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32724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Instrumentation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Fluidic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Optical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system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3377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6602"/>
            <a:ext cx="10515600" cy="434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93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Most commercial FC uses 2 or more laser light source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LSR II (BD biosciences, Rockville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Marryland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)--- with 7 lasers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UV 355nm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Voilet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405nm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Blue 488nm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Green 532nm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Yellow 594nm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Red 638nm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Infra red 785nm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Simultaneously measure 18 emission spectra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055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666</Words>
  <Application>Microsoft Office PowerPoint</Application>
  <PresentationFormat>Custom</PresentationFormat>
  <Paragraphs>143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FLOW CYTOMETRY</vt:lpstr>
      <vt:lpstr>CONTENTS</vt:lpstr>
      <vt:lpstr>Cytometry </vt:lpstr>
      <vt:lpstr>Principle</vt:lpstr>
      <vt:lpstr>Slide 5</vt:lpstr>
      <vt:lpstr>Slide 6</vt:lpstr>
      <vt:lpstr>Instrumentation </vt:lpstr>
      <vt:lpstr>Slide 8</vt:lpstr>
      <vt:lpstr>Slide 9</vt:lpstr>
      <vt:lpstr>Applications </vt:lpstr>
      <vt:lpstr>Slide 11</vt:lpstr>
      <vt:lpstr>SIZE EXCLUSION CHROMATOGRAPHY</vt:lpstr>
      <vt:lpstr>CONTENTS</vt:lpstr>
      <vt:lpstr>Definition </vt:lpstr>
      <vt:lpstr>Slide 15</vt:lpstr>
      <vt:lpstr>Slide 16</vt:lpstr>
      <vt:lpstr>Materials commonly used</vt:lpstr>
      <vt:lpstr>Applications </vt:lpstr>
      <vt:lpstr>HIGH PRESSURE LIQUID CHROMATOGRAPHY</vt:lpstr>
      <vt:lpstr>CONTENTS</vt:lpstr>
      <vt:lpstr>Slide 21</vt:lpstr>
      <vt:lpstr>MATRICES AND STAIONARY PHASE</vt:lpstr>
      <vt:lpstr>Column packing</vt:lpstr>
      <vt:lpstr>Mobile phase and Pumps</vt:lpstr>
      <vt:lpstr>Application of sample</vt:lpstr>
      <vt:lpstr>Detectors </vt:lpstr>
      <vt:lpstr>Ultra violet visible spectrometry</vt:lpstr>
      <vt:lpstr>Fluorescence detector </vt:lpstr>
      <vt:lpstr>Absorbance detector</vt:lpstr>
      <vt:lpstr>Electrochemical detector</vt:lpstr>
      <vt:lpstr>Slide 31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CYTOMETRY</dc:title>
  <dc:creator>USER</dc:creator>
  <cp:lastModifiedBy>SMVMCH</cp:lastModifiedBy>
  <cp:revision>52</cp:revision>
  <dcterms:created xsi:type="dcterms:W3CDTF">2021-11-23T12:41:15Z</dcterms:created>
  <dcterms:modified xsi:type="dcterms:W3CDTF">2021-11-26T04:59:38Z</dcterms:modified>
</cp:coreProperties>
</file>