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5180D8-E9BF-49AB-A474-286DE7719BFC}" v="12" dt="2022-06-04T13:16:46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ganya sribalaji" userId="4c891c8770442902" providerId="LiveId" clId="{265180D8-E9BF-49AB-A474-286DE7719BFC}"/>
    <pc:docChg chg="undo custSel addSld modSld">
      <pc:chgData name="suganya sribalaji" userId="4c891c8770442902" providerId="LiveId" clId="{265180D8-E9BF-49AB-A474-286DE7719BFC}" dt="2022-06-07T01:30:42.767" v="2877" actId="20577"/>
      <pc:docMkLst>
        <pc:docMk/>
      </pc:docMkLst>
      <pc:sldChg chg="modSp new mod">
        <pc:chgData name="suganya sribalaji" userId="4c891c8770442902" providerId="LiveId" clId="{265180D8-E9BF-49AB-A474-286DE7719BFC}" dt="2022-06-04T11:43:32.634" v="213" actId="20577"/>
        <pc:sldMkLst>
          <pc:docMk/>
          <pc:sldMk cId="3960191478" sldId="258"/>
        </pc:sldMkLst>
        <pc:spChg chg="mod">
          <ac:chgData name="suganya sribalaji" userId="4c891c8770442902" providerId="LiveId" clId="{265180D8-E9BF-49AB-A474-286DE7719BFC}" dt="2022-06-04T11:41:10.696" v="14" actId="5793"/>
          <ac:spMkLst>
            <pc:docMk/>
            <pc:sldMk cId="3960191478" sldId="258"/>
            <ac:spMk id="2" creationId="{0B4CCA7E-E943-6F46-60A9-B0861BF81CB3}"/>
          </ac:spMkLst>
        </pc:spChg>
        <pc:spChg chg="mod">
          <ac:chgData name="suganya sribalaji" userId="4c891c8770442902" providerId="LiveId" clId="{265180D8-E9BF-49AB-A474-286DE7719BFC}" dt="2022-06-04T11:43:32.634" v="213" actId="20577"/>
          <ac:spMkLst>
            <pc:docMk/>
            <pc:sldMk cId="3960191478" sldId="258"/>
            <ac:spMk id="3" creationId="{E65C89AB-0BAB-037B-680D-03FED6A218A1}"/>
          </ac:spMkLst>
        </pc:spChg>
      </pc:sldChg>
      <pc:sldChg chg="addSp delSp modSp new mod">
        <pc:chgData name="suganya sribalaji" userId="4c891c8770442902" providerId="LiveId" clId="{265180D8-E9BF-49AB-A474-286DE7719BFC}" dt="2022-06-04T11:44:59.155" v="230" actId="14100"/>
        <pc:sldMkLst>
          <pc:docMk/>
          <pc:sldMk cId="763547792" sldId="259"/>
        </pc:sldMkLst>
        <pc:spChg chg="mod">
          <ac:chgData name="suganya sribalaji" userId="4c891c8770442902" providerId="LiveId" clId="{265180D8-E9BF-49AB-A474-286DE7719BFC}" dt="2022-06-04T11:43:46.717" v="225" actId="5793"/>
          <ac:spMkLst>
            <pc:docMk/>
            <pc:sldMk cId="763547792" sldId="259"/>
            <ac:spMk id="2" creationId="{A9E015E1-FDAC-A2AC-2162-3274C2970122}"/>
          </ac:spMkLst>
        </pc:spChg>
        <pc:spChg chg="del mod">
          <ac:chgData name="suganya sribalaji" userId="4c891c8770442902" providerId="LiveId" clId="{265180D8-E9BF-49AB-A474-286DE7719BFC}" dt="2022-06-04T11:44:46.689" v="227"/>
          <ac:spMkLst>
            <pc:docMk/>
            <pc:sldMk cId="763547792" sldId="259"/>
            <ac:spMk id="3" creationId="{F46154CE-E831-B58E-7764-25491EA02BFA}"/>
          </ac:spMkLst>
        </pc:spChg>
        <pc:picChg chg="add mod">
          <ac:chgData name="suganya sribalaji" userId="4c891c8770442902" providerId="LiveId" clId="{265180D8-E9BF-49AB-A474-286DE7719BFC}" dt="2022-06-04T11:44:59.155" v="230" actId="14100"/>
          <ac:picMkLst>
            <pc:docMk/>
            <pc:sldMk cId="763547792" sldId="259"/>
            <ac:picMk id="4" creationId="{74EDE004-20B3-DC89-0863-6C7178A6B36E}"/>
          </ac:picMkLst>
        </pc:picChg>
      </pc:sldChg>
      <pc:sldChg chg="modSp new mod">
        <pc:chgData name="suganya sribalaji" userId="4c891c8770442902" providerId="LiveId" clId="{265180D8-E9BF-49AB-A474-286DE7719BFC}" dt="2022-06-04T11:47:50.748" v="504" actId="20577"/>
        <pc:sldMkLst>
          <pc:docMk/>
          <pc:sldMk cId="1287374739" sldId="260"/>
        </pc:sldMkLst>
        <pc:spChg chg="mod">
          <ac:chgData name="suganya sribalaji" userId="4c891c8770442902" providerId="LiveId" clId="{265180D8-E9BF-49AB-A474-286DE7719BFC}" dt="2022-06-04T11:45:23.630" v="251" actId="20577"/>
          <ac:spMkLst>
            <pc:docMk/>
            <pc:sldMk cId="1287374739" sldId="260"/>
            <ac:spMk id="2" creationId="{EA6E3554-8B53-BDCE-8EB3-696EEB2B6C0C}"/>
          </ac:spMkLst>
        </pc:spChg>
        <pc:spChg chg="mod">
          <ac:chgData name="suganya sribalaji" userId="4c891c8770442902" providerId="LiveId" clId="{265180D8-E9BF-49AB-A474-286DE7719BFC}" dt="2022-06-04T11:47:50.748" v="504" actId="20577"/>
          <ac:spMkLst>
            <pc:docMk/>
            <pc:sldMk cId="1287374739" sldId="260"/>
            <ac:spMk id="3" creationId="{59A0A1F9-3722-12BD-89F8-B213C4EE8C59}"/>
          </ac:spMkLst>
        </pc:spChg>
      </pc:sldChg>
      <pc:sldChg chg="modSp new mod">
        <pc:chgData name="suganya sribalaji" userId="4c891c8770442902" providerId="LiveId" clId="{265180D8-E9BF-49AB-A474-286DE7719BFC}" dt="2022-06-04T11:55:45.778" v="714" actId="5793"/>
        <pc:sldMkLst>
          <pc:docMk/>
          <pc:sldMk cId="3512457498" sldId="261"/>
        </pc:sldMkLst>
        <pc:spChg chg="mod">
          <ac:chgData name="suganya sribalaji" userId="4c891c8770442902" providerId="LiveId" clId="{265180D8-E9BF-49AB-A474-286DE7719BFC}" dt="2022-06-04T11:55:45.778" v="714" actId="5793"/>
          <ac:spMkLst>
            <pc:docMk/>
            <pc:sldMk cId="3512457498" sldId="261"/>
            <ac:spMk id="3" creationId="{53FE6D31-FE1A-2DE8-E9DB-3C6FCC70B07F}"/>
          </ac:spMkLst>
        </pc:spChg>
      </pc:sldChg>
      <pc:sldChg chg="addSp delSp modSp new mod">
        <pc:chgData name="suganya sribalaji" userId="4c891c8770442902" providerId="LiveId" clId="{265180D8-E9BF-49AB-A474-286DE7719BFC}" dt="2022-06-04T11:58:30.944" v="723" actId="14100"/>
        <pc:sldMkLst>
          <pc:docMk/>
          <pc:sldMk cId="1174191510" sldId="262"/>
        </pc:sldMkLst>
        <pc:spChg chg="del mod">
          <ac:chgData name="suganya sribalaji" userId="4c891c8770442902" providerId="LiveId" clId="{265180D8-E9BF-49AB-A474-286DE7719BFC}" dt="2022-06-04T11:58:11.403" v="718" actId="478"/>
          <ac:spMkLst>
            <pc:docMk/>
            <pc:sldMk cId="1174191510" sldId="262"/>
            <ac:spMk id="2" creationId="{B02A6BFB-BD41-2672-2FAD-787DECD0B50C}"/>
          </ac:spMkLst>
        </pc:spChg>
        <pc:spChg chg="del">
          <ac:chgData name="suganya sribalaji" userId="4c891c8770442902" providerId="LiveId" clId="{265180D8-E9BF-49AB-A474-286DE7719BFC}" dt="2022-06-04T11:58:07.256" v="716"/>
          <ac:spMkLst>
            <pc:docMk/>
            <pc:sldMk cId="1174191510" sldId="262"/>
            <ac:spMk id="3" creationId="{9C1E4073-5CEA-194C-A364-B5400E1B7BF4}"/>
          </ac:spMkLst>
        </pc:spChg>
        <pc:picChg chg="add mod">
          <ac:chgData name="suganya sribalaji" userId="4c891c8770442902" providerId="LiveId" clId="{265180D8-E9BF-49AB-A474-286DE7719BFC}" dt="2022-06-04T11:58:30.944" v="723" actId="14100"/>
          <ac:picMkLst>
            <pc:docMk/>
            <pc:sldMk cId="1174191510" sldId="262"/>
            <ac:picMk id="4" creationId="{E2B39D8E-2041-6405-E986-BDFD3BA243CF}"/>
          </ac:picMkLst>
        </pc:picChg>
      </pc:sldChg>
      <pc:sldChg chg="addSp delSp modSp new mod">
        <pc:chgData name="suganya sribalaji" userId="4c891c8770442902" providerId="LiveId" clId="{265180D8-E9BF-49AB-A474-286DE7719BFC}" dt="2022-06-04T12:01:17.389" v="762" actId="14100"/>
        <pc:sldMkLst>
          <pc:docMk/>
          <pc:sldMk cId="1337970827" sldId="263"/>
        </pc:sldMkLst>
        <pc:spChg chg="mod">
          <ac:chgData name="suganya sribalaji" userId="4c891c8770442902" providerId="LiveId" clId="{265180D8-E9BF-49AB-A474-286DE7719BFC}" dt="2022-06-04T11:59:03.811" v="752" actId="20577"/>
          <ac:spMkLst>
            <pc:docMk/>
            <pc:sldMk cId="1337970827" sldId="263"/>
            <ac:spMk id="2" creationId="{AAAC3485-08AE-F4C3-1DFD-6DF3818CC96E}"/>
          </ac:spMkLst>
        </pc:spChg>
        <pc:spChg chg="del">
          <ac:chgData name="suganya sribalaji" userId="4c891c8770442902" providerId="LiveId" clId="{265180D8-E9BF-49AB-A474-286DE7719BFC}" dt="2022-06-04T11:59:36.472" v="753"/>
          <ac:spMkLst>
            <pc:docMk/>
            <pc:sldMk cId="1337970827" sldId="263"/>
            <ac:spMk id="3" creationId="{C4DB3208-1E2D-503D-718A-BBE6D3E77EFD}"/>
          </ac:spMkLst>
        </pc:spChg>
        <pc:spChg chg="add del mod">
          <ac:chgData name="suganya sribalaji" userId="4c891c8770442902" providerId="LiveId" clId="{265180D8-E9BF-49AB-A474-286DE7719BFC}" dt="2022-06-04T12:01:04.234" v="757"/>
          <ac:spMkLst>
            <pc:docMk/>
            <pc:sldMk cId="1337970827" sldId="263"/>
            <ac:spMk id="6" creationId="{BEDE9580-46B2-2BCF-C058-4CF2971C0D75}"/>
          </ac:spMkLst>
        </pc:spChg>
        <pc:picChg chg="add del mod">
          <ac:chgData name="suganya sribalaji" userId="4c891c8770442902" providerId="LiveId" clId="{265180D8-E9BF-49AB-A474-286DE7719BFC}" dt="2022-06-04T11:59:48.012" v="756" actId="478"/>
          <ac:picMkLst>
            <pc:docMk/>
            <pc:sldMk cId="1337970827" sldId="263"/>
            <ac:picMk id="4" creationId="{D15D1D6D-6EC5-5E4C-3BAF-92A73D850CF0}"/>
          </ac:picMkLst>
        </pc:picChg>
        <pc:picChg chg="add mod">
          <ac:chgData name="suganya sribalaji" userId="4c891c8770442902" providerId="LiveId" clId="{265180D8-E9BF-49AB-A474-286DE7719BFC}" dt="2022-06-04T12:01:17.389" v="762" actId="14100"/>
          <ac:picMkLst>
            <pc:docMk/>
            <pc:sldMk cId="1337970827" sldId="263"/>
            <ac:picMk id="7" creationId="{0D1CA6A1-3607-0B09-9A26-3A6B794EA37F}"/>
          </ac:picMkLst>
        </pc:picChg>
      </pc:sldChg>
      <pc:sldChg chg="addSp modSp new mod">
        <pc:chgData name="suganya sribalaji" userId="4c891c8770442902" providerId="LiveId" clId="{265180D8-E9BF-49AB-A474-286DE7719BFC}" dt="2022-06-04T12:06:12.956" v="979" actId="113"/>
        <pc:sldMkLst>
          <pc:docMk/>
          <pc:sldMk cId="1486301198" sldId="264"/>
        </pc:sldMkLst>
        <pc:spChg chg="mod">
          <ac:chgData name="suganya sribalaji" userId="4c891c8770442902" providerId="LiveId" clId="{265180D8-E9BF-49AB-A474-286DE7719BFC}" dt="2022-06-04T12:02:15.605" v="813" actId="20577"/>
          <ac:spMkLst>
            <pc:docMk/>
            <pc:sldMk cId="1486301198" sldId="264"/>
            <ac:spMk id="2" creationId="{46A83439-05C1-6EB3-BB0C-ACC280FFF3BC}"/>
          </ac:spMkLst>
        </pc:spChg>
        <pc:spChg chg="mod">
          <ac:chgData name="suganya sribalaji" userId="4c891c8770442902" providerId="LiveId" clId="{265180D8-E9BF-49AB-A474-286DE7719BFC}" dt="2022-06-04T12:06:12.956" v="979" actId="113"/>
          <ac:spMkLst>
            <pc:docMk/>
            <pc:sldMk cId="1486301198" sldId="264"/>
            <ac:spMk id="3" creationId="{83A0239A-34C7-D848-B52C-F4AC3CF99E65}"/>
          </ac:spMkLst>
        </pc:spChg>
        <pc:picChg chg="add mod">
          <ac:chgData name="suganya sribalaji" userId="4c891c8770442902" providerId="LiveId" clId="{265180D8-E9BF-49AB-A474-286DE7719BFC}" dt="2022-06-04T12:05:05.196" v="910" actId="1076"/>
          <ac:picMkLst>
            <pc:docMk/>
            <pc:sldMk cId="1486301198" sldId="264"/>
            <ac:picMk id="4" creationId="{EFC7BC6A-44CF-701E-AC1B-F9ADDDC4CE32}"/>
          </ac:picMkLst>
        </pc:picChg>
      </pc:sldChg>
      <pc:sldChg chg="modSp new mod">
        <pc:chgData name="suganya sribalaji" userId="4c891c8770442902" providerId="LiveId" clId="{265180D8-E9BF-49AB-A474-286DE7719BFC}" dt="2022-06-04T12:12:03.563" v="1230" actId="2710"/>
        <pc:sldMkLst>
          <pc:docMk/>
          <pc:sldMk cId="4010682098" sldId="265"/>
        </pc:sldMkLst>
        <pc:spChg chg="mod">
          <ac:chgData name="suganya sribalaji" userId="4c891c8770442902" providerId="LiveId" clId="{265180D8-E9BF-49AB-A474-286DE7719BFC}" dt="2022-06-04T12:07:13.665" v="1000" actId="20577"/>
          <ac:spMkLst>
            <pc:docMk/>
            <pc:sldMk cId="4010682098" sldId="265"/>
            <ac:spMk id="2" creationId="{6B61713E-DD4F-4E8C-35D0-BDAC799BC03F}"/>
          </ac:spMkLst>
        </pc:spChg>
        <pc:spChg chg="mod">
          <ac:chgData name="suganya sribalaji" userId="4c891c8770442902" providerId="LiveId" clId="{265180D8-E9BF-49AB-A474-286DE7719BFC}" dt="2022-06-04T12:12:03.563" v="1230" actId="2710"/>
          <ac:spMkLst>
            <pc:docMk/>
            <pc:sldMk cId="4010682098" sldId="265"/>
            <ac:spMk id="3" creationId="{EE6F09ED-B6FC-A1EA-8CA0-A787405DEA48}"/>
          </ac:spMkLst>
        </pc:spChg>
      </pc:sldChg>
      <pc:sldChg chg="addSp delSp modSp new mod">
        <pc:chgData name="suganya sribalaji" userId="4c891c8770442902" providerId="LiveId" clId="{265180D8-E9BF-49AB-A474-286DE7719BFC}" dt="2022-06-04T12:15:03.596" v="1246"/>
        <pc:sldMkLst>
          <pc:docMk/>
          <pc:sldMk cId="448698621" sldId="266"/>
        </pc:sldMkLst>
        <pc:spChg chg="mod">
          <ac:chgData name="suganya sribalaji" userId="4c891c8770442902" providerId="LiveId" clId="{265180D8-E9BF-49AB-A474-286DE7719BFC}" dt="2022-06-04T12:15:00.642" v="1245" actId="5793"/>
          <ac:spMkLst>
            <pc:docMk/>
            <pc:sldMk cId="448698621" sldId="266"/>
            <ac:spMk id="2" creationId="{79F2CC10-2EE2-B632-050C-6F9379E303FC}"/>
          </ac:spMkLst>
        </pc:spChg>
        <pc:spChg chg="del">
          <ac:chgData name="suganya sribalaji" userId="4c891c8770442902" providerId="LiveId" clId="{265180D8-E9BF-49AB-A474-286DE7719BFC}" dt="2022-06-04T12:15:03.596" v="1246"/>
          <ac:spMkLst>
            <pc:docMk/>
            <pc:sldMk cId="448698621" sldId="266"/>
            <ac:spMk id="3" creationId="{4BE74B36-B937-9792-9DF2-0155C2A461AD}"/>
          </ac:spMkLst>
        </pc:spChg>
        <pc:picChg chg="add mod">
          <ac:chgData name="suganya sribalaji" userId="4c891c8770442902" providerId="LiveId" clId="{265180D8-E9BF-49AB-A474-286DE7719BFC}" dt="2022-06-04T12:15:03.596" v="1246"/>
          <ac:picMkLst>
            <pc:docMk/>
            <pc:sldMk cId="448698621" sldId="266"/>
            <ac:picMk id="4" creationId="{45A88729-885A-8095-7FD3-B9156EA58EF4}"/>
          </ac:picMkLst>
        </pc:picChg>
      </pc:sldChg>
      <pc:sldChg chg="addSp delSp modSp new mod">
        <pc:chgData name="suganya sribalaji" userId="4c891c8770442902" providerId="LiveId" clId="{265180D8-E9BF-49AB-A474-286DE7719BFC}" dt="2022-06-04T12:17:23.294" v="1324" actId="1076"/>
        <pc:sldMkLst>
          <pc:docMk/>
          <pc:sldMk cId="4169994076" sldId="267"/>
        </pc:sldMkLst>
        <pc:spChg chg="mod">
          <ac:chgData name="suganya sribalaji" userId="4c891c8770442902" providerId="LiveId" clId="{265180D8-E9BF-49AB-A474-286DE7719BFC}" dt="2022-06-04T12:15:44.165" v="1263" actId="20577"/>
          <ac:spMkLst>
            <pc:docMk/>
            <pc:sldMk cId="4169994076" sldId="267"/>
            <ac:spMk id="2" creationId="{6887971D-4C73-B54A-2D5B-DD1E97053E5B}"/>
          </ac:spMkLst>
        </pc:spChg>
        <pc:spChg chg="del">
          <ac:chgData name="suganya sribalaji" userId="4c891c8770442902" providerId="LiveId" clId="{265180D8-E9BF-49AB-A474-286DE7719BFC}" dt="2022-06-04T12:16:11.030" v="1264"/>
          <ac:spMkLst>
            <pc:docMk/>
            <pc:sldMk cId="4169994076" sldId="267"/>
            <ac:spMk id="3" creationId="{49BAD4EC-A47C-F2B9-952A-5DE94004F7F3}"/>
          </ac:spMkLst>
        </pc:spChg>
        <pc:spChg chg="add mod">
          <ac:chgData name="suganya sribalaji" userId="4c891c8770442902" providerId="LiveId" clId="{265180D8-E9BF-49AB-A474-286DE7719BFC}" dt="2022-06-04T12:17:17.820" v="1322" actId="20577"/>
          <ac:spMkLst>
            <pc:docMk/>
            <pc:sldMk cId="4169994076" sldId="267"/>
            <ac:spMk id="6" creationId="{3843C077-0CEB-FB26-780D-FDBBAE90FAB4}"/>
          </ac:spMkLst>
        </pc:spChg>
        <pc:picChg chg="add del mod">
          <ac:chgData name="suganya sribalaji" userId="4c891c8770442902" providerId="LiveId" clId="{265180D8-E9BF-49AB-A474-286DE7719BFC}" dt="2022-06-04T12:16:48.212" v="1265" actId="21"/>
          <ac:picMkLst>
            <pc:docMk/>
            <pc:sldMk cId="4169994076" sldId="267"/>
            <ac:picMk id="4" creationId="{38837D3B-6166-56C2-6388-CBA0FBCDEEE3}"/>
          </ac:picMkLst>
        </pc:picChg>
        <pc:picChg chg="add mod">
          <ac:chgData name="suganya sribalaji" userId="4c891c8770442902" providerId="LiveId" clId="{265180D8-E9BF-49AB-A474-286DE7719BFC}" dt="2022-06-04T12:17:23.294" v="1324" actId="1076"/>
          <ac:picMkLst>
            <pc:docMk/>
            <pc:sldMk cId="4169994076" sldId="267"/>
            <ac:picMk id="7" creationId="{E89C209C-ED2F-F06F-B805-384D75CA6627}"/>
          </ac:picMkLst>
        </pc:picChg>
      </pc:sldChg>
      <pc:sldChg chg="modSp new mod">
        <pc:chgData name="suganya sribalaji" userId="4c891c8770442902" providerId="LiveId" clId="{265180D8-E9BF-49AB-A474-286DE7719BFC}" dt="2022-06-04T12:20:00.192" v="1490" actId="2710"/>
        <pc:sldMkLst>
          <pc:docMk/>
          <pc:sldMk cId="2073353737" sldId="268"/>
        </pc:sldMkLst>
        <pc:spChg chg="mod">
          <ac:chgData name="suganya sribalaji" userId="4c891c8770442902" providerId="LiveId" clId="{265180D8-E9BF-49AB-A474-286DE7719BFC}" dt="2022-06-04T12:17:49.974" v="1364" actId="20577"/>
          <ac:spMkLst>
            <pc:docMk/>
            <pc:sldMk cId="2073353737" sldId="268"/>
            <ac:spMk id="2" creationId="{A67FE75A-BAC0-F5F2-1693-07E766A7005F}"/>
          </ac:spMkLst>
        </pc:spChg>
        <pc:spChg chg="mod">
          <ac:chgData name="suganya sribalaji" userId="4c891c8770442902" providerId="LiveId" clId="{265180D8-E9BF-49AB-A474-286DE7719BFC}" dt="2022-06-04T12:20:00.192" v="1490" actId="2710"/>
          <ac:spMkLst>
            <pc:docMk/>
            <pc:sldMk cId="2073353737" sldId="268"/>
            <ac:spMk id="3" creationId="{EE917357-5FCC-C8EB-82BD-D850BD012945}"/>
          </ac:spMkLst>
        </pc:spChg>
      </pc:sldChg>
      <pc:sldChg chg="addSp modSp new mod">
        <pc:chgData name="suganya sribalaji" userId="4c891c8770442902" providerId="LiveId" clId="{265180D8-E9BF-49AB-A474-286DE7719BFC}" dt="2022-06-04T12:58:08.781" v="1679" actId="1076"/>
        <pc:sldMkLst>
          <pc:docMk/>
          <pc:sldMk cId="977188844" sldId="269"/>
        </pc:sldMkLst>
        <pc:spChg chg="mod">
          <ac:chgData name="suganya sribalaji" userId="4c891c8770442902" providerId="LiveId" clId="{265180D8-E9BF-49AB-A474-286DE7719BFC}" dt="2022-06-04T12:53:46.994" v="1505" actId="5793"/>
          <ac:spMkLst>
            <pc:docMk/>
            <pc:sldMk cId="977188844" sldId="269"/>
            <ac:spMk id="2" creationId="{1B692E55-3DC4-5E85-15D3-B9A1688B3FB3}"/>
          </ac:spMkLst>
        </pc:spChg>
        <pc:spChg chg="mod">
          <ac:chgData name="suganya sribalaji" userId="4c891c8770442902" providerId="LiveId" clId="{265180D8-E9BF-49AB-A474-286DE7719BFC}" dt="2022-06-04T12:56:23.803" v="1672" actId="2710"/>
          <ac:spMkLst>
            <pc:docMk/>
            <pc:sldMk cId="977188844" sldId="269"/>
            <ac:spMk id="3" creationId="{057A9E11-0000-B955-D58C-974FB9B40385}"/>
          </ac:spMkLst>
        </pc:spChg>
        <pc:picChg chg="add mod">
          <ac:chgData name="suganya sribalaji" userId="4c891c8770442902" providerId="LiveId" clId="{265180D8-E9BF-49AB-A474-286DE7719BFC}" dt="2022-06-04T12:58:08.781" v="1679" actId="1076"/>
          <ac:picMkLst>
            <pc:docMk/>
            <pc:sldMk cId="977188844" sldId="269"/>
            <ac:picMk id="4" creationId="{91004044-4F30-5847-F8EB-C6DC4D788301}"/>
          </ac:picMkLst>
        </pc:picChg>
        <pc:picChg chg="add mod">
          <ac:chgData name="suganya sribalaji" userId="4c891c8770442902" providerId="LiveId" clId="{265180D8-E9BF-49AB-A474-286DE7719BFC}" dt="2022-06-04T12:58:01.296" v="1677" actId="1076"/>
          <ac:picMkLst>
            <pc:docMk/>
            <pc:sldMk cId="977188844" sldId="269"/>
            <ac:picMk id="5" creationId="{5B6F5B17-0105-1865-F69A-922AB91BF73E}"/>
          </ac:picMkLst>
        </pc:picChg>
      </pc:sldChg>
      <pc:sldChg chg="modSp new mod">
        <pc:chgData name="suganya sribalaji" userId="4c891c8770442902" providerId="LiveId" clId="{265180D8-E9BF-49AB-A474-286DE7719BFC}" dt="2022-06-04T13:02:42.121" v="1851" actId="2710"/>
        <pc:sldMkLst>
          <pc:docMk/>
          <pc:sldMk cId="1391873845" sldId="270"/>
        </pc:sldMkLst>
        <pc:spChg chg="mod">
          <ac:chgData name="suganya sribalaji" userId="4c891c8770442902" providerId="LiveId" clId="{265180D8-E9BF-49AB-A474-286DE7719BFC}" dt="2022-06-04T12:58:36.812" v="1705" actId="20577"/>
          <ac:spMkLst>
            <pc:docMk/>
            <pc:sldMk cId="1391873845" sldId="270"/>
            <ac:spMk id="2" creationId="{552C8B5A-024E-C282-EEF9-B849DBD9EDE0}"/>
          </ac:spMkLst>
        </pc:spChg>
        <pc:spChg chg="mod">
          <ac:chgData name="suganya sribalaji" userId="4c891c8770442902" providerId="LiveId" clId="{265180D8-E9BF-49AB-A474-286DE7719BFC}" dt="2022-06-04T13:02:42.121" v="1851" actId="2710"/>
          <ac:spMkLst>
            <pc:docMk/>
            <pc:sldMk cId="1391873845" sldId="270"/>
            <ac:spMk id="3" creationId="{F96601FD-9D74-BBA2-7AD2-F909F0327097}"/>
          </ac:spMkLst>
        </pc:spChg>
      </pc:sldChg>
      <pc:sldChg chg="modSp new mod">
        <pc:chgData name="suganya sribalaji" userId="4c891c8770442902" providerId="LiveId" clId="{265180D8-E9BF-49AB-A474-286DE7719BFC}" dt="2022-06-04T13:05:49.396" v="2033" actId="2710"/>
        <pc:sldMkLst>
          <pc:docMk/>
          <pc:sldMk cId="2681587077" sldId="271"/>
        </pc:sldMkLst>
        <pc:spChg chg="mod">
          <ac:chgData name="suganya sribalaji" userId="4c891c8770442902" providerId="LiveId" clId="{265180D8-E9BF-49AB-A474-286DE7719BFC}" dt="2022-06-04T13:03:11.943" v="1875" actId="20577"/>
          <ac:spMkLst>
            <pc:docMk/>
            <pc:sldMk cId="2681587077" sldId="271"/>
            <ac:spMk id="2" creationId="{3E3C328D-5DB4-9DA7-03EE-DA54B21D9B39}"/>
          </ac:spMkLst>
        </pc:spChg>
        <pc:spChg chg="mod">
          <ac:chgData name="suganya sribalaji" userId="4c891c8770442902" providerId="LiveId" clId="{265180D8-E9BF-49AB-A474-286DE7719BFC}" dt="2022-06-04T13:05:49.396" v="2033" actId="2710"/>
          <ac:spMkLst>
            <pc:docMk/>
            <pc:sldMk cId="2681587077" sldId="271"/>
            <ac:spMk id="3" creationId="{96D5FCC6-49D0-D10B-BA1E-6D0F164850E2}"/>
          </ac:spMkLst>
        </pc:spChg>
      </pc:sldChg>
      <pc:sldChg chg="modSp new mod">
        <pc:chgData name="suganya sribalaji" userId="4c891c8770442902" providerId="LiveId" clId="{265180D8-E9BF-49AB-A474-286DE7719BFC}" dt="2022-06-04T13:09:10.887" v="2154" actId="20577"/>
        <pc:sldMkLst>
          <pc:docMk/>
          <pc:sldMk cId="3140216168" sldId="272"/>
        </pc:sldMkLst>
        <pc:spChg chg="mod">
          <ac:chgData name="suganya sribalaji" userId="4c891c8770442902" providerId="LiveId" clId="{265180D8-E9BF-49AB-A474-286DE7719BFC}" dt="2022-06-04T13:06:30.040" v="2066" actId="20577"/>
          <ac:spMkLst>
            <pc:docMk/>
            <pc:sldMk cId="3140216168" sldId="272"/>
            <ac:spMk id="2" creationId="{2ED6F0DB-1F13-424B-BC10-FD6789A27245}"/>
          </ac:spMkLst>
        </pc:spChg>
        <pc:spChg chg="mod">
          <ac:chgData name="suganya sribalaji" userId="4c891c8770442902" providerId="LiveId" clId="{265180D8-E9BF-49AB-A474-286DE7719BFC}" dt="2022-06-04T13:09:10.887" v="2154" actId="20577"/>
          <ac:spMkLst>
            <pc:docMk/>
            <pc:sldMk cId="3140216168" sldId="272"/>
            <ac:spMk id="3" creationId="{ACE6C11B-8A7F-BE91-13D5-1041D18C2F5B}"/>
          </ac:spMkLst>
        </pc:spChg>
      </pc:sldChg>
      <pc:sldChg chg="addSp delSp modSp new mod">
        <pc:chgData name="suganya sribalaji" userId="4c891c8770442902" providerId="LiveId" clId="{265180D8-E9BF-49AB-A474-286DE7719BFC}" dt="2022-06-04T13:10:58.043" v="2202" actId="20577"/>
        <pc:sldMkLst>
          <pc:docMk/>
          <pc:sldMk cId="4150285644" sldId="273"/>
        </pc:sldMkLst>
        <pc:spChg chg="mod">
          <ac:chgData name="suganya sribalaji" userId="4c891c8770442902" providerId="LiveId" clId="{265180D8-E9BF-49AB-A474-286DE7719BFC}" dt="2022-06-04T13:10:58.043" v="2202" actId="20577"/>
          <ac:spMkLst>
            <pc:docMk/>
            <pc:sldMk cId="4150285644" sldId="273"/>
            <ac:spMk id="2" creationId="{BF6A6BE6-2717-5E93-9F04-5D5C553927C9}"/>
          </ac:spMkLst>
        </pc:spChg>
        <pc:spChg chg="del">
          <ac:chgData name="suganya sribalaji" userId="4c891c8770442902" providerId="LiveId" clId="{265180D8-E9BF-49AB-A474-286DE7719BFC}" dt="2022-06-04T13:10:16.846" v="2156"/>
          <ac:spMkLst>
            <pc:docMk/>
            <pc:sldMk cId="4150285644" sldId="273"/>
            <ac:spMk id="3" creationId="{439D9E04-A5DF-0E5C-9ABF-A19559CCEA08}"/>
          </ac:spMkLst>
        </pc:spChg>
        <pc:picChg chg="add mod">
          <ac:chgData name="suganya sribalaji" userId="4c891c8770442902" providerId="LiveId" clId="{265180D8-E9BF-49AB-A474-286DE7719BFC}" dt="2022-06-04T13:10:35.192" v="2160" actId="1076"/>
          <ac:picMkLst>
            <pc:docMk/>
            <pc:sldMk cId="4150285644" sldId="273"/>
            <ac:picMk id="4" creationId="{64C6DA16-DBE7-288D-8B7E-43330E88EAC0}"/>
          </ac:picMkLst>
        </pc:picChg>
      </pc:sldChg>
      <pc:sldChg chg="modSp new mod">
        <pc:chgData name="suganya sribalaji" userId="4c891c8770442902" providerId="LiveId" clId="{265180D8-E9BF-49AB-A474-286DE7719BFC}" dt="2022-06-04T13:13:40.509" v="2395" actId="2710"/>
        <pc:sldMkLst>
          <pc:docMk/>
          <pc:sldMk cId="3484222190" sldId="274"/>
        </pc:sldMkLst>
        <pc:spChg chg="mod">
          <ac:chgData name="suganya sribalaji" userId="4c891c8770442902" providerId="LiveId" clId="{265180D8-E9BF-49AB-A474-286DE7719BFC}" dt="2022-06-04T13:12:04.169" v="2217" actId="5793"/>
          <ac:spMkLst>
            <pc:docMk/>
            <pc:sldMk cId="3484222190" sldId="274"/>
            <ac:spMk id="2" creationId="{0EFAA1C3-64D8-E1CF-698D-A130D7893D11}"/>
          </ac:spMkLst>
        </pc:spChg>
        <pc:spChg chg="mod">
          <ac:chgData name="suganya sribalaji" userId="4c891c8770442902" providerId="LiveId" clId="{265180D8-E9BF-49AB-A474-286DE7719BFC}" dt="2022-06-04T13:13:40.509" v="2395" actId="2710"/>
          <ac:spMkLst>
            <pc:docMk/>
            <pc:sldMk cId="3484222190" sldId="274"/>
            <ac:spMk id="3" creationId="{AE76A9F4-1B38-4862-813E-64513321D94B}"/>
          </ac:spMkLst>
        </pc:spChg>
      </pc:sldChg>
      <pc:sldChg chg="modSp new mod">
        <pc:chgData name="suganya sribalaji" userId="4c891c8770442902" providerId="LiveId" clId="{265180D8-E9BF-49AB-A474-286DE7719BFC}" dt="2022-06-04T13:14:50.571" v="2518" actId="2710"/>
        <pc:sldMkLst>
          <pc:docMk/>
          <pc:sldMk cId="4131373018" sldId="275"/>
        </pc:sldMkLst>
        <pc:spChg chg="mod">
          <ac:chgData name="suganya sribalaji" userId="4c891c8770442902" providerId="LiveId" clId="{265180D8-E9BF-49AB-A474-286DE7719BFC}" dt="2022-06-04T13:13:54.648" v="2413" actId="5793"/>
          <ac:spMkLst>
            <pc:docMk/>
            <pc:sldMk cId="4131373018" sldId="275"/>
            <ac:spMk id="2" creationId="{87C1247B-A78E-17C0-7A83-5AB2A7B5C060}"/>
          </ac:spMkLst>
        </pc:spChg>
        <pc:spChg chg="mod">
          <ac:chgData name="suganya sribalaji" userId="4c891c8770442902" providerId="LiveId" clId="{265180D8-E9BF-49AB-A474-286DE7719BFC}" dt="2022-06-04T13:14:50.571" v="2518" actId="2710"/>
          <ac:spMkLst>
            <pc:docMk/>
            <pc:sldMk cId="4131373018" sldId="275"/>
            <ac:spMk id="3" creationId="{F8F6A02B-8DA2-308E-08B9-6B397D5BC6C8}"/>
          </ac:spMkLst>
        </pc:spChg>
      </pc:sldChg>
      <pc:sldChg chg="addSp delSp modSp new mod">
        <pc:chgData name="suganya sribalaji" userId="4c891c8770442902" providerId="LiveId" clId="{265180D8-E9BF-49AB-A474-286DE7719BFC}" dt="2022-06-04T13:16:55.421" v="2539" actId="14100"/>
        <pc:sldMkLst>
          <pc:docMk/>
          <pc:sldMk cId="1339129818" sldId="276"/>
        </pc:sldMkLst>
        <pc:spChg chg="mod">
          <ac:chgData name="suganya sribalaji" userId="4c891c8770442902" providerId="LiveId" clId="{265180D8-E9BF-49AB-A474-286DE7719BFC}" dt="2022-06-04T13:16:43.869" v="2535" actId="5793"/>
          <ac:spMkLst>
            <pc:docMk/>
            <pc:sldMk cId="1339129818" sldId="276"/>
            <ac:spMk id="2" creationId="{947705B7-42A6-E6D9-2B6E-F5A4C157207A}"/>
          </ac:spMkLst>
        </pc:spChg>
        <pc:spChg chg="del">
          <ac:chgData name="suganya sribalaji" userId="4c891c8770442902" providerId="LiveId" clId="{265180D8-E9BF-49AB-A474-286DE7719BFC}" dt="2022-06-04T13:16:46.938" v="2536"/>
          <ac:spMkLst>
            <pc:docMk/>
            <pc:sldMk cId="1339129818" sldId="276"/>
            <ac:spMk id="3" creationId="{5CD52EF6-AB25-B2A0-089B-B04E3EB48FA7}"/>
          </ac:spMkLst>
        </pc:spChg>
        <pc:picChg chg="add mod">
          <ac:chgData name="suganya sribalaji" userId="4c891c8770442902" providerId="LiveId" clId="{265180D8-E9BF-49AB-A474-286DE7719BFC}" dt="2022-06-04T13:16:55.421" v="2539" actId="14100"/>
          <ac:picMkLst>
            <pc:docMk/>
            <pc:sldMk cId="1339129818" sldId="276"/>
            <ac:picMk id="4" creationId="{B2683954-FBC3-8AA7-17A6-65DD0E590888}"/>
          </ac:picMkLst>
        </pc:picChg>
      </pc:sldChg>
      <pc:sldChg chg="addSp modSp new mod">
        <pc:chgData name="suganya sribalaji" userId="4c891c8770442902" providerId="LiveId" clId="{265180D8-E9BF-49AB-A474-286DE7719BFC}" dt="2022-06-04T13:48:02.793" v="2682" actId="2710"/>
        <pc:sldMkLst>
          <pc:docMk/>
          <pc:sldMk cId="1086727540" sldId="277"/>
        </pc:sldMkLst>
        <pc:spChg chg="mod">
          <ac:chgData name="suganya sribalaji" userId="4c891c8770442902" providerId="LiveId" clId="{265180D8-E9BF-49AB-A474-286DE7719BFC}" dt="2022-06-04T13:17:26.835" v="2565" actId="20577"/>
          <ac:spMkLst>
            <pc:docMk/>
            <pc:sldMk cId="1086727540" sldId="277"/>
            <ac:spMk id="2" creationId="{CF4404CF-5761-2F00-F6C4-AA8BC8DDB6AD}"/>
          </ac:spMkLst>
        </pc:spChg>
        <pc:spChg chg="mod">
          <ac:chgData name="suganya sribalaji" userId="4c891c8770442902" providerId="LiveId" clId="{265180D8-E9BF-49AB-A474-286DE7719BFC}" dt="2022-06-04T13:48:02.793" v="2682" actId="2710"/>
          <ac:spMkLst>
            <pc:docMk/>
            <pc:sldMk cId="1086727540" sldId="277"/>
            <ac:spMk id="3" creationId="{BB92BF56-A790-B1EB-D572-A3D50A4DEAB4}"/>
          </ac:spMkLst>
        </pc:spChg>
        <pc:picChg chg="add mod">
          <ac:chgData name="suganya sribalaji" userId="4c891c8770442902" providerId="LiveId" clId="{265180D8-E9BF-49AB-A474-286DE7719BFC}" dt="2022-06-04T13:47:57.017" v="2681" actId="1076"/>
          <ac:picMkLst>
            <pc:docMk/>
            <pc:sldMk cId="1086727540" sldId="277"/>
            <ac:picMk id="5" creationId="{C9E6E1A7-4A69-5BC0-5884-CE5F17A18591}"/>
          </ac:picMkLst>
        </pc:picChg>
      </pc:sldChg>
      <pc:sldChg chg="addSp delSp modSp new mod">
        <pc:chgData name="suganya sribalaji" userId="4c891c8770442902" providerId="LiveId" clId="{265180D8-E9BF-49AB-A474-286DE7719BFC}" dt="2022-06-04T13:48:54.407" v="2718" actId="22"/>
        <pc:sldMkLst>
          <pc:docMk/>
          <pc:sldMk cId="2920222395" sldId="278"/>
        </pc:sldMkLst>
        <pc:spChg chg="mod">
          <ac:chgData name="suganya sribalaji" userId="4c891c8770442902" providerId="LiveId" clId="{265180D8-E9BF-49AB-A474-286DE7719BFC}" dt="2022-06-04T13:48:31.663" v="2717" actId="20577"/>
          <ac:spMkLst>
            <pc:docMk/>
            <pc:sldMk cId="2920222395" sldId="278"/>
            <ac:spMk id="2" creationId="{488C9CC5-3522-D96E-0DB4-17BB60AB5CBF}"/>
          </ac:spMkLst>
        </pc:spChg>
        <pc:spChg chg="del">
          <ac:chgData name="suganya sribalaji" userId="4c891c8770442902" providerId="LiveId" clId="{265180D8-E9BF-49AB-A474-286DE7719BFC}" dt="2022-06-04T13:48:54.407" v="2718" actId="22"/>
          <ac:spMkLst>
            <pc:docMk/>
            <pc:sldMk cId="2920222395" sldId="278"/>
            <ac:spMk id="3" creationId="{02599B99-CA51-37AD-5FDD-FDB7C6CB52CB}"/>
          </ac:spMkLst>
        </pc:spChg>
        <pc:picChg chg="add mod ord">
          <ac:chgData name="suganya sribalaji" userId="4c891c8770442902" providerId="LiveId" clId="{265180D8-E9BF-49AB-A474-286DE7719BFC}" dt="2022-06-04T13:48:54.407" v="2718" actId="22"/>
          <ac:picMkLst>
            <pc:docMk/>
            <pc:sldMk cId="2920222395" sldId="278"/>
            <ac:picMk id="5" creationId="{95100190-609D-F573-9785-B53233F36E9E}"/>
          </ac:picMkLst>
        </pc:picChg>
      </pc:sldChg>
      <pc:sldChg chg="addSp delSp modSp new mod">
        <pc:chgData name="suganya sribalaji" userId="4c891c8770442902" providerId="LiveId" clId="{265180D8-E9BF-49AB-A474-286DE7719BFC}" dt="2022-06-04T13:50:51.544" v="2754" actId="14100"/>
        <pc:sldMkLst>
          <pc:docMk/>
          <pc:sldMk cId="1782871259" sldId="279"/>
        </pc:sldMkLst>
        <pc:spChg chg="mod">
          <ac:chgData name="suganya sribalaji" userId="4c891c8770442902" providerId="LiveId" clId="{265180D8-E9BF-49AB-A474-286DE7719BFC}" dt="2022-06-04T13:49:32.022" v="2746" actId="20577"/>
          <ac:spMkLst>
            <pc:docMk/>
            <pc:sldMk cId="1782871259" sldId="279"/>
            <ac:spMk id="2" creationId="{D2677570-65C1-1E84-1EF7-0B10A859A9A2}"/>
          </ac:spMkLst>
        </pc:spChg>
        <pc:spChg chg="add del">
          <ac:chgData name="suganya sribalaji" userId="4c891c8770442902" providerId="LiveId" clId="{265180D8-E9BF-49AB-A474-286DE7719BFC}" dt="2022-06-04T13:50:41.383" v="2751" actId="22"/>
          <ac:spMkLst>
            <pc:docMk/>
            <pc:sldMk cId="1782871259" sldId="279"/>
            <ac:spMk id="3" creationId="{A3CFC576-92F6-8CAE-1AF0-188D63219955}"/>
          </ac:spMkLst>
        </pc:spChg>
        <pc:picChg chg="add del mod ord">
          <ac:chgData name="suganya sribalaji" userId="4c891c8770442902" providerId="LiveId" clId="{265180D8-E9BF-49AB-A474-286DE7719BFC}" dt="2022-06-04T13:50:16.125" v="2750" actId="22"/>
          <ac:picMkLst>
            <pc:docMk/>
            <pc:sldMk cId="1782871259" sldId="279"/>
            <ac:picMk id="5" creationId="{E8627D4B-ABB9-D1B3-D194-05CE8150FD0A}"/>
          </ac:picMkLst>
        </pc:picChg>
        <pc:picChg chg="add mod ord">
          <ac:chgData name="suganya sribalaji" userId="4c891c8770442902" providerId="LiveId" clId="{265180D8-E9BF-49AB-A474-286DE7719BFC}" dt="2022-06-04T13:50:51.544" v="2754" actId="14100"/>
          <ac:picMkLst>
            <pc:docMk/>
            <pc:sldMk cId="1782871259" sldId="279"/>
            <ac:picMk id="7" creationId="{4ECDEB98-FE5E-C55A-C1DB-B8ED4491F6E8}"/>
          </ac:picMkLst>
        </pc:picChg>
      </pc:sldChg>
      <pc:sldChg chg="addSp delSp modSp new mod">
        <pc:chgData name="suganya sribalaji" userId="4c891c8770442902" providerId="LiveId" clId="{265180D8-E9BF-49AB-A474-286DE7719BFC}" dt="2022-06-04T13:52:25.249" v="2777" actId="1076"/>
        <pc:sldMkLst>
          <pc:docMk/>
          <pc:sldMk cId="3247597254" sldId="280"/>
        </pc:sldMkLst>
        <pc:spChg chg="mod">
          <ac:chgData name="suganya sribalaji" userId="4c891c8770442902" providerId="LiveId" clId="{265180D8-E9BF-49AB-A474-286DE7719BFC}" dt="2022-06-04T13:51:18.710" v="2771" actId="20577"/>
          <ac:spMkLst>
            <pc:docMk/>
            <pc:sldMk cId="3247597254" sldId="280"/>
            <ac:spMk id="2" creationId="{120A455D-615A-85EE-9453-2C085DEDD863}"/>
          </ac:spMkLst>
        </pc:spChg>
        <pc:spChg chg="del">
          <ac:chgData name="suganya sribalaji" userId="4c891c8770442902" providerId="LiveId" clId="{265180D8-E9BF-49AB-A474-286DE7719BFC}" dt="2022-06-04T13:51:44.255" v="2772" actId="22"/>
          <ac:spMkLst>
            <pc:docMk/>
            <pc:sldMk cId="3247597254" sldId="280"/>
            <ac:spMk id="3" creationId="{21C746A3-D9F5-4E98-668F-4C0E4D1B6D43}"/>
          </ac:spMkLst>
        </pc:spChg>
        <pc:picChg chg="add mod ord">
          <ac:chgData name="suganya sribalaji" userId="4c891c8770442902" providerId="LiveId" clId="{265180D8-E9BF-49AB-A474-286DE7719BFC}" dt="2022-06-04T13:51:49.770" v="2773" actId="1076"/>
          <ac:picMkLst>
            <pc:docMk/>
            <pc:sldMk cId="3247597254" sldId="280"/>
            <ac:picMk id="5" creationId="{E12785CE-6B6C-72E3-0446-ED98661191E8}"/>
          </ac:picMkLst>
        </pc:picChg>
        <pc:picChg chg="add mod">
          <ac:chgData name="suganya sribalaji" userId="4c891c8770442902" providerId="LiveId" clId="{265180D8-E9BF-49AB-A474-286DE7719BFC}" dt="2022-06-04T13:52:25.249" v="2777" actId="1076"/>
          <ac:picMkLst>
            <pc:docMk/>
            <pc:sldMk cId="3247597254" sldId="280"/>
            <ac:picMk id="7" creationId="{CEFFF4B7-027C-11B3-A068-BCEF4808C83A}"/>
          </ac:picMkLst>
        </pc:picChg>
      </pc:sldChg>
      <pc:sldChg chg="addSp delSp modSp new mod">
        <pc:chgData name="suganya sribalaji" userId="4c891c8770442902" providerId="LiveId" clId="{265180D8-E9BF-49AB-A474-286DE7719BFC}" dt="2022-06-04T13:54:04.689" v="2807" actId="22"/>
        <pc:sldMkLst>
          <pc:docMk/>
          <pc:sldMk cId="799534309" sldId="281"/>
        </pc:sldMkLst>
        <pc:spChg chg="mod">
          <ac:chgData name="suganya sribalaji" userId="4c891c8770442902" providerId="LiveId" clId="{265180D8-E9BF-49AB-A474-286DE7719BFC}" dt="2022-06-04T13:53:18.714" v="2806" actId="20577"/>
          <ac:spMkLst>
            <pc:docMk/>
            <pc:sldMk cId="799534309" sldId="281"/>
            <ac:spMk id="2" creationId="{5F8E1CFC-B263-11E9-83A1-94882BF5FC8D}"/>
          </ac:spMkLst>
        </pc:spChg>
        <pc:spChg chg="del">
          <ac:chgData name="suganya sribalaji" userId="4c891c8770442902" providerId="LiveId" clId="{265180D8-E9BF-49AB-A474-286DE7719BFC}" dt="2022-06-04T13:54:04.689" v="2807" actId="22"/>
          <ac:spMkLst>
            <pc:docMk/>
            <pc:sldMk cId="799534309" sldId="281"/>
            <ac:spMk id="3" creationId="{F78216E3-03A9-643B-E941-CB18D0C38603}"/>
          </ac:spMkLst>
        </pc:spChg>
        <pc:picChg chg="add mod ord">
          <ac:chgData name="suganya sribalaji" userId="4c891c8770442902" providerId="LiveId" clId="{265180D8-E9BF-49AB-A474-286DE7719BFC}" dt="2022-06-04T13:54:04.689" v="2807" actId="22"/>
          <ac:picMkLst>
            <pc:docMk/>
            <pc:sldMk cId="799534309" sldId="281"/>
            <ac:picMk id="5" creationId="{883A8063-7864-8406-CB30-31B45748627C}"/>
          </ac:picMkLst>
        </pc:picChg>
      </pc:sldChg>
      <pc:sldChg chg="modSp new mod">
        <pc:chgData name="suganya sribalaji" userId="4c891c8770442902" providerId="LiveId" clId="{265180D8-E9BF-49AB-A474-286DE7719BFC}" dt="2022-06-04T13:56:11.013" v="2839" actId="27636"/>
        <pc:sldMkLst>
          <pc:docMk/>
          <pc:sldMk cId="1694878691" sldId="282"/>
        </pc:sldMkLst>
        <pc:spChg chg="mod">
          <ac:chgData name="suganya sribalaji" userId="4c891c8770442902" providerId="LiveId" clId="{265180D8-E9BF-49AB-A474-286DE7719BFC}" dt="2022-06-04T13:55:00.151" v="2816" actId="20577"/>
          <ac:spMkLst>
            <pc:docMk/>
            <pc:sldMk cId="1694878691" sldId="282"/>
            <ac:spMk id="2" creationId="{84B18574-FBDA-9560-33C4-1D844FB11629}"/>
          </ac:spMkLst>
        </pc:spChg>
        <pc:spChg chg="mod">
          <ac:chgData name="suganya sribalaji" userId="4c891c8770442902" providerId="LiveId" clId="{265180D8-E9BF-49AB-A474-286DE7719BFC}" dt="2022-06-04T13:56:11.013" v="2839" actId="27636"/>
          <ac:spMkLst>
            <pc:docMk/>
            <pc:sldMk cId="1694878691" sldId="282"/>
            <ac:spMk id="3" creationId="{A62D322E-15AD-8879-2C2C-D941439DB6D9}"/>
          </ac:spMkLst>
        </pc:spChg>
      </pc:sldChg>
      <pc:sldChg chg="modSp new mod">
        <pc:chgData name="suganya sribalaji" userId="4c891c8770442902" providerId="LiveId" clId="{265180D8-E9BF-49AB-A474-286DE7719BFC}" dt="2022-06-04T14:04:05.863" v="2850" actId="20577"/>
        <pc:sldMkLst>
          <pc:docMk/>
          <pc:sldMk cId="1469633439" sldId="283"/>
        </pc:sldMkLst>
        <pc:spChg chg="mod">
          <ac:chgData name="suganya sribalaji" userId="4c891c8770442902" providerId="LiveId" clId="{265180D8-E9BF-49AB-A474-286DE7719BFC}" dt="2022-06-04T14:04:05.863" v="2850" actId="20577"/>
          <ac:spMkLst>
            <pc:docMk/>
            <pc:sldMk cId="1469633439" sldId="283"/>
            <ac:spMk id="3" creationId="{F41FD391-01C9-88BE-EC57-18E52258E125}"/>
          </ac:spMkLst>
        </pc:spChg>
      </pc:sldChg>
      <pc:sldChg chg="modSp new mod">
        <pc:chgData name="suganya sribalaji" userId="4c891c8770442902" providerId="LiveId" clId="{265180D8-E9BF-49AB-A474-286DE7719BFC}" dt="2022-06-07T01:30:42.767" v="2877" actId="20577"/>
        <pc:sldMkLst>
          <pc:docMk/>
          <pc:sldMk cId="1451454749" sldId="284"/>
        </pc:sldMkLst>
        <pc:spChg chg="mod">
          <ac:chgData name="suganya sribalaji" userId="4c891c8770442902" providerId="LiveId" clId="{265180D8-E9BF-49AB-A474-286DE7719BFC}" dt="2022-06-07T01:30:42.767" v="2877" actId="20577"/>
          <ac:spMkLst>
            <pc:docMk/>
            <pc:sldMk cId="1451454749" sldId="284"/>
            <ac:spMk id="2" creationId="{C096F275-D46C-3A80-D1E0-AA9D2A19FC45}"/>
          </ac:spMkLst>
        </pc:spChg>
        <pc:spChg chg="mod">
          <ac:chgData name="suganya sribalaji" userId="4c891c8770442902" providerId="LiveId" clId="{265180D8-E9BF-49AB-A474-286DE7719BFC}" dt="2022-06-07T01:30:25.674" v="2865"/>
          <ac:spMkLst>
            <pc:docMk/>
            <pc:sldMk cId="1451454749" sldId="284"/>
            <ac:spMk id="3" creationId="{0A29ED9B-4FBB-23C4-82AE-FC8D2A9B3A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BEE6-EEEE-F91C-F83D-D84BE7A71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D10D2-A408-5F6B-B0CD-97C5DA1B3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78CCF-3AC1-9206-4229-6BF0D9AA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94695-52D7-3FCD-C1BE-B7ED8371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D8F83-2F6E-EA46-1FD1-33D73B2E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2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C3D6-24A1-D19B-8A59-C50690691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0D2AD-5F2D-2202-3BCD-304EF46F5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32585-8E19-5084-BEF1-F5B61325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812FC-E190-53C8-FA52-1B6D8BD5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253E-C2F8-CB92-613C-6889ECCE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47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1A834-DD60-BC3B-B495-FADABA042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7AD26-9E07-C5EF-0CF2-2C62B9D87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B175-D170-6D86-7680-E784398E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2F958-D0A3-5FFC-FAF2-37E54BE0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AAB2-4EE1-3977-04BD-13B9B11C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22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C2BE-78DE-E44E-5069-7D316862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2290-95D4-3115-722F-1562927C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13DB5-59CF-893E-BB15-52FDBF9D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F8BA-7540-94D9-9F9B-4FA3B13E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96AA7-E586-F00C-F7E8-9048B62A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48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E263-919A-AA21-FF31-E27758A5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94EF9-1BF4-C66A-69E9-19D1BB02C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F49E3-6CFA-8F76-2633-D460B279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D26A1-FAD0-C5D3-DF31-73A729CF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C83F5-BC20-3229-66D7-5AFF12AC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67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52FA-01AB-32AD-E8ED-CC3BB00B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20CD8-B2F4-C5D0-78CB-F74E58672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4443D-E4E1-C21C-F3A2-C194D8554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BA72E-11F2-3E40-A540-2CD5AF6D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74021-8C14-F71F-CA4E-F0D1689F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9F8C4-68DC-060E-0697-427BC4A8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8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7B04-31BA-703C-DA69-5514DDED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40519-0EEB-9213-1A3C-11534F7D9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3452A-0746-07BF-A3B6-5053DE80E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7DB2D-45EB-4A0F-BC1C-4EA9570C1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5D8EF-D0C3-8F41-F620-DE8FADCB22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3828B-1820-F954-9A62-6904D21F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23656-3EFC-D0AF-26F3-6FA2ECE0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F6F6B-772D-D40F-2BB6-8167712B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3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0E37-166C-DA7E-C68F-D370BEDA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36556-0120-4C61-754E-9D58901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BE420-51EB-4751-F9AA-13EB3A3D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BC48D-93FD-60E8-A98D-C1151002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68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DC63D-D4DF-9EE2-4A55-09E5169A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D0EB5-4EC5-DEC2-66A2-9CE9317D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84B5-1C7B-5BDD-8C2D-1FD0F226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01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52A8-E36B-B225-8DB7-6868BDDD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ADB6-475D-E9CF-1FA9-264F536B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9C98A-FEA6-70A0-51DE-C65E73450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996DC-8D15-12BB-0830-C47A8132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93D4F-D3F6-B13D-355E-4A992DEA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0F50B-872A-8EE5-F1D7-BDD32CED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4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CA02-CE54-B39E-B673-00F62810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B28B9-E96D-F3D5-FC40-2D2DA4DB5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4843-ED6D-07FB-84E3-58AF22B4C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4189B-0836-4AF2-D35B-2607B448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43C3D-3695-2B7A-A101-D7B1CE0A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DAE37-7D00-B50A-0EC4-DA3053D6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184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575E6-E9DA-EE05-4593-916B7173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2574F-7A6F-F287-8F1D-21A4F65D1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1412-96D8-94BB-3B4F-081EC45C6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42A0-8A51-4212-824C-800B9724AD21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CE6D0-58F8-A428-A486-4D369EC5A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DE93E-5CC0-BB3F-D677-442CC6905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8E70-5DB6-4939-813D-8CD719C11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0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24B2-9201-24D7-D8F7-EE771EA01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Immobilized Enzymes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0476-24CB-EE2D-C14E-2E905A7F1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66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713E-DD4F-4E8C-35D0-BDAC799B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Covalent coupling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09ED-B6FC-A1EA-8CA0-A787405DE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Divided into two major classes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Activation of matrix by adding reaction function to polymer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Modification of polymer to produce the activated group</a:t>
            </a:r>
          </a:p>
          <a:p>
            <a:pPr>
              <a:lnSpc>
                <a:spcPct val="150000"/>
              </a:lnSpc>
            </a:pPr>
            <a:r>
              <a:rPr lang="en-US" dirty="0"/>
              <a:t>Activation process--- to generate electrophilic groups on the support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068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CC10-2EE2-B632-050C-6F9379E3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Entrapment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A88729-885A-8095-7FD3-B9156EA58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437" y="1825625"/>
            <a:ext cx="59711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971D-4C73-B54A-2D5B-DD1E9705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 linking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3C077-0CEB-FB26-780D-FDBBAE90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 functional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Glutaraldehyde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Diazonium salt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C209C-ED2F-F06F-B805-384D75CA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959" y="1824042"/>
            <a:ext cx="466994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E75A-BAC0-F5F2-1693-07E766A70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Methods of Reversible Immobilization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17357-5FCC-C8EB-82BD-D850BD01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Highly attractive</a:t>
            </a:r>
          </a:p>
          <a:p>
            <a:pPr>
              <a:lnSpc>
                <a:spcPct val="200000"/>
              </a:lnSpc>
            </a:pPr>
            <a:r>
              <a:rPr lang="en-US" dirty="0"/>
              <a:t>Economic reasons when enzymatic activity decays, the support can regenerate or reload with fresh enzymes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335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2E55-3DC4-5E85-15D3-B9A1688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Adsorption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9E11-0000-B955-D58C-974FB9B4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Enzymes attaches to matrix through hydrogen bond, van der </a:t>
            </a:r>
            <a:r>
              <a:rPr lang="en-IN" dirty="0" err="1"/>
              <a:t>waals</a:t>
            </a:r>
            <a:r>
              <a:rPr lang="en-IN" dirty="0"/>
              <a:t> forces, hydrophobic interactions</a:t>
            </a:r>
          </a:p>
          <a:p>
            <a:pPr>
              <a:lnSpc>
                <a:spcPct val="150000"/>
              </a:lnSpc>
            </a:pPr>
            <a:r>
              <a:rPr lang="en-IN" dirty="0"/>
              <a:t>Ionic bonding of enzymes through salt linkage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04044-4F30-5847-F8EB-C6DC4D78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08" y="4001294"/>
            <a:ext cx="4142792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F5B17-0105-1865-F69A-922AB91B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25" y="4280819"/>
            <a:ext cx="3724664" cy="19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8B5A-024E-C282-EEF9-B849DBD9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Hydrophobic adsorption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01FD-9D74-BBA2-7AD2-F909F032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Use hydrophobic interactions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Does not forms chemical bond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Rather entropically driven interaction that takes place</a:t>
            </a:r>
          </a:p>
          <a:p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7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328D-5DB4-9DA7-03EE-DA54B21D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Affinity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5FCC6-49D0-D10B-BA1E-6D0F16485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Principle of affinity between complementary biomolecules has been applied to enzyme immobilization</a:t>
            </a:r>
          </a:p>
          <a:p>
            <a:pPr>
              <a:lnSpc>
                <a:spcPct val="150000"/>
              </a:lnSpc>
            </a:pPr>
            <a:r>
              <a:rPr lang="en-IN" dirty="0"/>
              <a:t>Often requires covalent binding of the affinity ligand</a:t>
            </a:r>
          </a:p>
        </p:txBody>
      </p:sp>
    </p:spTree>
    <p:extLst>
      <p:ext uri="{BB962C8B-B14F-4D97-AF65-F5344CB8AC3E}">
        <p14:creationId xmlns:p14="http://schemas.microsoft.com/office/powerpoint/2010/main" val="2681587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F0DB-1F13-424B-BC10-FD6789A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Formation of Disulphide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C11B-8A7F-BE91-13D5-1041D18C2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Unique</a:t>
            </a:r>
          </a:p>
          <a:p>
            <a:r>
              <a:rPr lang="en-IN" dirty="0"/>
              <a:t>Covalent bond can be broken by adding dithiothreitol(DTT) under mild conditions</a:t>
            </a:r>
          </a:p>
        </p:txBody>
      </p:sp>
    </p:spTree>
    <p:extLst>
      <p:ext uri="{BB962C8B-B14F-4D97-AF65-F5344CB8AC3E}">
        <p14:creationId xmlns:p14="http://schemas.microsoft.com/office/powerpoint/2010/main" val="314021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6BE6-2717-5E93-9F04-5D5C5539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Advantages and disadvantages of methods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C6DA16-DBE7-288D-8B7E-43330E88E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629" y="1475691"/>
            <a:ext cx="8882742" cy="55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8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A1C3-64D8-E1CF-698D-A130D789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Advantages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6A9F4-1B38-4862-813E-64513321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Easy recovery of product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Product is free from enzyme so no cost of purification of enzyme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seperatedly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Get stabilized after adsorption </a:t>
            </a:r>
          </a:p>
        </p:txBody>
      </p:sp>
    </p:spTree>
    <p:extLst>
      <p:ext uri="{BB962C8B-B14F-4D97-AF65-F5344CB8AC3E}">
        <p14:creationId xmlns:p14="http://schemas.microsoft.com/office/powerpoint/2010/main" val="3484222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8DF1-55CD-9CED-7983-6E771793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D5215-57D9-BF78-7B04-9D3FF91CB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Enzymes are biological catalysts that promotes the transformation of chemical species in living systems.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have role n biological processes in health and disease</a:t>
            </a:r>
          </a:p>
          <a:p>
            <a:pPr>
              <a:lnSpc>
                <a:spcPct val="150000"/>
              </a:lnSpc>
            </a:pPr>
            <a:r>
              <a:rPr lang="en-US" dirty="0"/>
              <a:t>Immobilized enzymes- retained for biochemical </a:t>
            </a:r>
            <a:r>
              <a:rPr lang="en-US" dirty="0" err="1"/>
              <a:t>reacter</a:t>
            </a:r>
            <a:r>
              <a:rPr lang="en-US" dirty="0"/>
              <a:t> for further catalysis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614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247B-A78E-17C0-7A83-5AB2A7B5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Disadvantages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A02B-8DA2-308E-08B9-6B397D5B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Loss of catalytic properties of some enzymes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Some enzymes becomes more stable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Additional cost</a:t>
            </a:r>
          </a:p>
        </p:txBody>
      </p:sp>
    </p:spTree>
    <p:extLst>
      <p:ext uri="{BB962C8B-B14F-4D97-AF65-F5344CB8AC3E}">
        <p14:creationId xmlns:p14="http://schemas.microsoft.com/office/powerpoint/2010/main" val="413137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05B7-42A6-E6D9-2B6E-F5A4C157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683954-FBC3-8AA7-17A6-65DD0E590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780" y="1771597"/>
            <a:ext cx="6419461" cy="39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29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04CF-5761-2F00-F6C4-AA8BC8DD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Biomedical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BF56-A790-B1EB-D572-A3D50A4D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Biosensors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Electronic monitoring device uses the enzyme specificity and technique of enzyme immobilization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6E1A7-4A69-5BC0-5884-CE5F17A1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154" y="3429000"/>
            <a:ext cx="6465194" cy="25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2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9CC5-3522-D96E-0DB4-17BB60AB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Detecting Blood Glucose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100190-609D-F573-9785-B53233F36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0524" y="2584298"/>
            <a:ext cx="6490952" cy="2833991"/>
          </a:xfrm>
        </p:spPr>
      </p:pic>
    </p:spTree>
    <p:extLst>
      <p:ext uri="{BB962C8B-B14F-4D97-AF65-F5344CB8AC3E}">
        <p14:creationId xmlns:p14="http://schemas.microsoft.com/office/powerpoint/2010/main" val="292022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7570-65C1-1E84-1EF7-0B10A859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Industrial Application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CDEB98-FE5E-C55A-C1DB-B8ED4491F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488" y="2308946"/>
            <a:ext cx="9138524" cy="2207070"/>
          </a:xfrm>
        </p:spPr>
      </p:pic>
    </p:spTree>
    <p:extLst>
      <p:ext uri="{BB962C8B-B14F-4D97-AF65-F5344CB8AC3E}">
        <p14:creationId xmlns:p14="http://schemas.microsoft.com/office/powerpoint/2010/main" val="1782871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455D-615A-85EE-9453-2C085DED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Food Industry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2785CE-6B6C-72E3-0446-ED986611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349" y="1690688"/>
            <a:ext cx="427931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FFF4B7-027C-11B3-A068-BCEF4808C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35" y="928727"/>
            <a:ext cx="3776832" cy="51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1CFC-B263-11E9-83A1-94882BF5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Biodiesel Application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3A8063-7864-8406-CB30-31B457486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279" y="2273013"/>
            <a:ext cx="7289442" cy="3456562"/>
          </a:xfrm>
        </p:spPr>
      </p:pic>
    </p:spTree>
    <p:extLst>
      <p:ext uri="{BB962C8B-B14F-4D97-AF65-F5344CB8AC3E}">
        <p14:creationId xmlns:p14="http://schemas.microsoft.com/office/powerpoint/2010/main" val="799534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574-FBDA-9560-33C4-1D844FB1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D322E-15AD-8879-2C2C-D941439DB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Immobilization means restricted movement of the enzyme.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Immobilization can be carried out by attaching the enzyme to a solid support.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enzyme is linked by noncovalent interaction or by covalent linkage to the solid support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immobilized enzyme is more stable in terms of thermal stability, pH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compared to free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enzyme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major advantage of immobilization is repeated use of the enzyme.</a:t>
            </a:r>
          </a:p>
          <a:p>
            <a:pPr>
              <a:lnSpc>
                <a:spcPct val="16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Nowadays immobilized enzymes are used in all the sectors like medicine, food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industry,pharmaceutical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industry and for bioremediation etc.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7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F275-D46C-3A80-D1E0-AA9D2A19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REFERANCES</a:t>
            </a:r>
            <a:endParaRPr lang="en-I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ED9B-4FBB-23C4-82AE-FC8D2A9B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Brena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B, González-Pombo P, Batista-Viera F. Immobilization of enzymes: a literature survey. Methods Mol Biol. 2013;1051:15-31.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: 10.1007/978-1-62703-550-7_2. PMID: 23934795.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Applications of Immobilized Enzymes for Manufacturing Purposes,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Borge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Poulsen.</a:t>
            </a:r>
          </a:p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http://biochem.du.ac.in/web/uploads/71%20Enzyme%20immobilization.pdf</a:t>
            </a:r>
          </a:p>
        </p:txBody>
      </p:sp>
    </p:spTree>
    <p:extLst>
      <p:ext uri="{BB962C8B-B14F-4D97-AF65-F5344CB8AC3E}">
        <p14:creationId xmlns:p14="http://schemas.microsoft.com/office/powerpoint/2010/main" val="1451454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14A0-4C2E-4061-D737-78233799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D391-01C9-88BE-EC57-18E52258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6963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CA7E-E943-6F46-60A9-B0861BF8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Definition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C89AB-0BAB-037B-680D-03FED6A2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Immobilized enzymes refers to enzymes physically confined or localized in certain region of space with retention of their catalytic activities</a:t>
            </a:r>
          </a:p>
          <a:p>
            <a:pPr>
              <a:lnSpc>
                <a:spcPct val="150000"/>
              </a:lnSpc>
            </a:pPr>
            <a:r>
              <a:rPr lang="en-US" dirty="0"/>
              <a:t>Can be used repeatedly and continuously.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019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015E1-FDAC-A2AC-2162-3274C297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EDE004-20B3-DC89-0863-6C7178A6B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78" y="1884783"/>
            <a:ext cx="11305208" cy="46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3554-8B53-BDCE-8EB3-696EEB2B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Choice of support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0A1F9-3722-12BD-89F8-B213C4E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Determines the performance of the immobilized enzyme</a:t>
            </a:r>
          </a:p>
          <a:p>
            <a:r>
              <a:rPr lang="en-US" dirty="0"/>
              <a:t>Ideal support properties: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Large surface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Permeability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Hydrophilic character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Chemical, mechanical and thermal stability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 rigidity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Resistance to microbial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regenerability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737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14B5D-5724-6FEE-83FA-85DD7E2B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E6D31-FE1A-2DE8-E9DB-3C6FCC70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material based on morphology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 porous – glass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Porous – silica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material based  on chemical nature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Inorganic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Organic can be divided into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Synthetic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B39D8E-2041-6405-E986-BDFD3BA24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139" y="606490"/>
            <a:ext cx="7856375" cy="60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9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485-08AE-F4C3-1DFD-6DF3818C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Methods of immobilization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1CA6A1-3607-0B09-9A26-3A6B794EA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29330"/>
            <a:ext cx="9162661" cy="41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3439-05C1-6EB3-BB0C-ACC280FF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Methods of irreversible enzyme immobilization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0239A-34C7-D848-B52C-F4AC3CF9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Formation of covalent bonds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Immobilization is based on the formation of covalent bond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Advantages 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Stable nature of bond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Enzyme not released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7BC6A-44CF-701E-AC1B-F9ADDDC4C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053" y="2976221"/>
            <a:ext cx="2178854" cy="32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529</Words>
  <Application>Microsoft Office PowerPoint</Application>
  <PresentationFormat>Widescreen</PresentationFormat>
  <Paragraphs>92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Immobilized Enzymes</vt:lpstr>
      <vt:lpstr>Introduction </vt:lpstr>
      <vt:lpstr>Definition </vt:lpstr>
      <vt:lpstr>History </vt:lpstr>
      <vt:lpstr>Choice of support</vt:lpstr>
      <vt:lpstr>PowerPoint Presentation</vt:lpstr>
      <vt:lpstr>PowerPoint Presentation</vt:lpstr>
      <vt:lpstr>Methods of immobilization</vt:lpstr>
      <vt:lpstr>Methods of irreversible enzyme immobilization</vt:lpstr>
      <vt:lpstr>Covalent coupling</vt:lpstr>
      <vt:lpstr>Entrapment </vt:lpstr>
      <vt:lpstr>Cross linking</vt:lpstr>
      <vt:lpstr>Methods of Reversible Immobilization</vt:lpstr>
      <vt:lpstr>Adsorption </vt:lpstr>
      <vt:lpstr>Hydrophobic adsorption</vt:lpstr>
      <vt:lpstr>Affinity binding</vt:lpstr>
      <vt:lpstr>Formation of Disulphide bonds</vt:lpstr>
      <vt:lpstr>Advantages and disadvantages of methods</vt:lpstr>
      <vt:lpstr>Advantages </vt:lpstr>
      <vt:lpstr>Disadvantages </vt:lpstr>
      <vt:lpstr>Applications </vt:lpstr>
      <vt:lpstr>Biomedical application</vt:lpstr>
      <vt:lpstr>Detecting Blood Glucose</vt:lpstr>
      <vt:lpstr>Industrial Application</vt:lpstr>
      <vt:lpstr>Food Industry</vt:lpstr>
      <vt:lpstr>Biodiesel Application</vt:lpstr>
      <vt:lpstr>Summary</vt:lpstr>
      <vt:lpstr>REFERANCES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Immobilized Enzymes</dc:title>
  <dc:creator>suganya sribalaji</dc:creator>
  <cp:lastModifiedBy>suganya sribalaji</cp:lastModifiedBy>
  <cp:revision>1</cp:revision>
  <dcterms:created xsi:type="dcterms:W3CDTF">2022-06-04T11:39:25Z</dcterms:created>
  <dcterms:modified xsi:type="dcterms:W3CDTF">2022-06-07T01:30:43Z</dcterms:modified>
</cp:coreProperties>
</file>